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5" r:id="rId7"/>
    <p:sldId id="267" r:id="rId8"/>
    <p:sldId id="260" r:id="rId9"/>
    <p:sldId id="264" r:id="rId10"/>
    <p:sldId id="263" r:id="rId11"/>
    <p:sldId id="261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464" y="-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nternet-chtenie.jpg"/>
          <p:cNvPicPr>
            <a:picLocks noChangeAspect="1"/>
          </p:cNvPicPr>
          <p:nvPr/>
        </p:nvPicPr>
        <p:blipFill>
          <a:blip r:embed="rId2" cstate="print">
            <a:lum bright="30000" contrast="-10000"/>
          </a:blip>
          <a:stretch>
            <a:fillRect/>
          </a:stretch>
        </p:blipFill>
        <p:spPr>
          <a:xfrm>
            <a:off x="1214414" y="1785926"/>
            <a:ext cx="6643702" cy="44118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500174"/>
            <a:ext cx="8058152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Знаниум</a:t>
            </a:r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- твоя  Электронная Библиотека!</a:t>
            </a:r>
            <a:endParaRPr lang="ru-RU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929066"/>
            <a:ext cx="8858280" cy="1714512"/>
          </a:xfrm>
        </p:spPr>
        <p:txBody>
          <a:bodyPr>
            <a:noAutofit/>
          </a:bodyPr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Создать </a:t>
            </a:r>
            <a:r>
              <a:rPr lang="ru-RU" b="1" dirty="0" smtClean="0">
                <a:solidFill>
                  <a:schemeClr val="tx1"/>
                </a:solidFill>
              </a:rPr>
              <a:t>свою учетную запись и личный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кабинет в системе  «</a:t>
            </a:r>
            <a:r>
              <a:rPr lang="ru-RU" b="1" dirty="0" err="1" smtClean="0">
                <a:solidFill>
                  <a:schemeClr val="tx1"/>
                </a:solidFill>
              </a:rPr>
              <a:t>Знаниум</a:t>
            </a:r>
            <a:r>
              <a:rPr lang="ru-RU" b="1" dirty="0" smtClean="0">
                <a:solidFill>
                  <a:schemeClr val="tx1"/>
                </a:solidFill>
              </a:rPr>
              <a:t>» 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можно </a:t>
            </a:r>
            <a:r>
              <a:rPr lang="ru-RU" b="1" dirty="0" smtClean="0">
                <a:solidFill>
                  <a:schemeClr val="tx1"/>
                </a:solidFill>
              </a:rPr>
              <a:t>на любом </a:t>
            </a:r>
            <a:r>
              <a:rPr lang="ru-RU" b="1" dirty="0" smtClean="0">
                <a:solidFill>
                  <a:schemeClr val="tx1"/>
                </a:solidFill>
              </a:rPr>
              <a:t>компьютера колледжа.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     По всем вопросам обращайтесь в библиотеку!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logo-znani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428604"/>
            <a:ext cx="7072363" cy="1080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znanium.com/cover/1222/12225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3356148" cy="50006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7620" y="1357298"/>
            <a:ext cx="47149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Почему мы помним?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Как мы забываем?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И что же такое память, в конце концов? </a:t>
            </a:r>
          </a:p>
          <a:p>
            <a:pPr algn="ctr"/>
            <a:r>
              <a:rPr lang="ru-RU" b="1" i="1" dirty="0" smtClean="0"/>
              <a:t>Отвечая на эти и другие вопросы, умная и веселая книга </a:t>
            </a:r>
          </a:p>
          <a:p>
            <a:pPr algn="ctr"/>
            <a:r>
              <a:rPr lang="ru-RU" b="1" i="1" dirty="0" smtClean="0"/>
              <a:t>«Это мой конёк» позволяет </a:t>
            </a:r>
          </a:p>
          <a:p>
            <a:pPr algn="ctr"/>
            <a:r>
              <a:rPr lang="ru-RU" b="1" i="1" dirty="0" smtClean="0"/>
              <a:t>нам по-новому увидеть одну из самых поразительных человеческих способностей. </a:t>
            </a:r>
            <a:endParaRPr lang="ru-RU" b="1" i="1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71472" y="55721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Что почитать для саморазвития?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357826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Что почитать «для души»?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s://znanium.com/cover/1222/12225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2632378" cy="393540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86116" y="500042"/>
            <a:ext cx="5143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жизни бывают ситуации, когда кажется, что все пропало, ничего не получается и ты никому не нужен. Чувство отчаянья не дает тебе видеть перспективы и закрывает от окружающих…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221455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/>
              <a:t>Автор книги призывает всех, кто в силу обстоятельств утратил смысл жизни:</a:t>
            </a:r>
          </a:p>
          <a:p>
            <a:pPr algn="ctr"/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дайте себе шанс! </a:t>
            </a:r>
          </a:p>
          <a:p>
            <a:pPr algn="ctr"/>
            <a:endParaRPr lang="ru-RU" b="1" i="1" dirty="0" smtClean="0"/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Главное - понять, </a:t>
            </a:r>
            <a:r>
              <a:rPr lang="ru-RU" b="1" i="1" dirty="0" smtClean="0"/>
              <a:t>что происходит в душе человека</a:t>
            </a:r>
            <a:r>
              <a:rPr lang="ru-RU" b="1" i="1" dirty="0" smtClean="0"/>
              <a:t>, находящегося в кризисной жизненной ситуации... </a:t>
            </a:r>
            <a:endParaRPr lang="ru-RU" b="1" i="1" dirty="0" smtClean="0"/>
          </a:p>
          <a:p>
            <a:pPr algn="ctr"/>
            <a:endParaRPr lang="ru-RU" b="1" i="1" dirty="0" smtClean="0"/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Не пройти</a:t>
            </a:r>
            <a:r>
              <a:rPr lang="ru-RU" b="1" i="1" dirty="0" smtClean="0"/>
              <a:t> мимо беды и знать, </a:t>
            </a:r>
            <a:r>
              <a:rPr lang="ru-RU" b="1" i="1" dirty="0" smtClean="0">
                <a:solidFill>
                  <a:srgbClr val="FF0000"/>
                </a:solidFill>
              </a:rPr>
              <a:t>чем вы действительно можете помочь. 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07181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Регистрируйся в «</a:t>
            </a:r>
            <a:r>
              <a:rPr lang="ru-RU" dirty="0" err="1" smtClean="0"/>
              <a:t>Знаниум</a:t>
            </a:r>
            <a:r>
              <a:rPr lang="ru-RU" dirty="0" smtClean="0"/>
              <a:t>»!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Ждем тебя в библиотеке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нашего колледжа!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usiness1 (2).jpg"/>
          <p:cNvPicPr>
            <a:picLocks noChangeAspect="1"/>
          </p:cNvPicPr>
          <p:nvPr/>
        </p:nvPicPr>
        <p:blipFill>
          <a:blip r:embed="rId2" cstate="print">
            <a:lum bright="20000" contrast="-30000"/>
          </a:blip>
          <a:srcRect l="4169" t="11022" r="5303" b="8592"/>
          <a:stretch>
            <a:fillRect/>
          </a:stretch>
        </p:blipFill>
        <p:spPr>
          <a:xfrm>
            <a:off x="-500098" y="0"/>
            <a:ext cx="10144196" cy="66437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28860" y="5714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Знаниум</a:t>
            </a:r>
            <a:r>
              <a:rPr lang="ru-RU" sz="2400" b="1" dirty="0" smtClean="0">
                <a:solidFill>
                  <a:srgbClr val="002060"/>
                </a:solidFill>
              </a:rPr>
              <a:t>  -   современная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электронная площадка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для использования информации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 </a:t>
            </a:r>
            <a:r>
              <a:rPr lang="ru-RU" sz="2400" b="1" dirty="0" smtClean="0">
                <a:solidFill>
                  <a:srgbClr val="002060"/>
                </a:solidFill>
              </a:rPr>
              <a:t>правовом поле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3429000"/>
            <a:ext cx="4180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</a:rPr>
              <a:t>https://znanium.com/</a:t>
            </a:r>
            <a:endParaRPr lang="ru-RU" sz="2800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14346" y="4643446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Учебные пособия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571501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Художественная литература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3702" y="5500702"/>
            <a:ext cx="2071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Научно-популярные издания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16" y="221455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Журналы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5357826"/>
            <a:ext cx="8643966" cy="11429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Что почитать по изучаемым предметам?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6386" name="Picture 2" descr="https://znanium.com/cover/1818/1818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2214579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357422" y="642918"/>
            <a:ext cx="207170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Рассматриваются вопросы управления проектами в машиностроении, анализа и планирования показателей машиностроительного производства на основе </a:t>
            </a:r>
            <a:r>
              <a:rPr lang="ru-RU" sz="1400" b="1" dirty="0" err="1" smtClean="0">
                <a:solidFill>
                  <a:srgbClr val="0070C0"/>
                </a:solidFill>
              </a:rPr>
              <a:t>квалиметрического</a:t>
            </a:r>
            <a:r>
              <a:rPr lang="ru-RU" sz="1400" b="1" dirty="0" smtClean="0">
                <a:solidFill>
                  <a:srgbClr val="0070C0"/>
                </a:solidFill>
              </a:rPr>
              <a:t> подхода, оценки эффективности проектов и управления персоналом.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16388" name="Picture 4" descr="https://znanium.com/cover/1764/17647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9" y="428604"/>
            <a:ext cx="2357454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643702" y="785794"/>
            <a:ext cx="250029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Современные технологии и технические средства информатизации;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условия и направления их развития; 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эволюция от оргтехники для работы с бумажными документами (составление, транспортировка, обработка и размножение) до устройств, обеспечивающих работу с электронными документами.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И многое другое…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znanium.com/cover/1044/1044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3"/>
            <a:ext cx="2463473" cy="3867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0" name="Picture 4" descr="https://znanium.com/cover/1086/10865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928802"/>
            <a:ext cx="2619380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2" name="Picture 6" descr="https://znanium.com/cover/0987/9871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28604"/>
            <a:ext cx="2500330" cy="3925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znanium.com/cover/1179/11795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2970332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https://znanium.com/cover/0884/8844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85728"/>
            <a:ext cx="2770383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s://znanium.com/cover/1087/10879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143116"/>
            <a:ext cx="2775617" cy="4214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s://znanium.com/cover/1227/12277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57166"/>
            <a:ext cx="2314189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https://znanium.com/cover/0883/8837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1986388" cy="2761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6" name="Picture 2" descr="https://znanium.com/cover/1227/12277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5940" y="2571744"/>
            <a:ext cx="2565714" cy="3643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0" name="Picture 2" descr="https://znanium.com/cover/1227/12277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571744"/>
            <a:ext cx="2373028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znanium.com/cover/1043/1043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772" y="285728"/>
            <a:ext cx="2229609" cy="3429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s://znanium.com/cover/1029/10296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85728"/>
            <a:ext cx="2400406" cy="3432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s://znanium.com/cover/1247/12470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714620"/>
            <a:ext cx="2366099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https://znanium.com/cover/1048/104849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8704" y="2714620"/>
            <a:ext cx="2363824" cy="3711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5721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Что почитать для саморазвития?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5362" name="Picture 2" descr="https://znanium.com/cover/1220/1220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3101578" cy="435771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857620" y="57148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Перед вами — </a:t>
            </a:r>
            <a:r>
              <a:rPr lang="ru-RU" b="1" i="1" dirty="0" smtClean="0">
                <a:solidFill>
                  <a:srgbClr val="FF0000"/>
                </a:solidFill>
              </a:rPr>
              <a:t>первое систематизированное изложение темы блокчейн </a:t>
            </a:r>
            <a:r>
              <a:rPr lang="ru-RU" b="1" i="1" dirty="0" smtClean="0"/>
              <a:t>на русском языке, в котором автор технологически сложные концепции объясняет понятным языком.</a:t>
            </a:r>
          </a:p>
          <a:p>
            <a:r>
              <a:rPr lang="ru-RU" b="1" i="1" dirty="0" smtClean="0"/>
              <a:t> Помимо истории возникновения и описания технологии, в </a:t>
            </a:r>
            <a:r>
              <a:rPr lang="ru-RU" b="1" i="1" dirty="0" smtClean="0">
                <a:solidFill>
                  <a:srgbClr val="FF0000"/>
                </a:solidFill>
              </a:rPr>
              <a:t>книге рассмотрены наиболее популярные проекты</a:t>
            </a:r>
            <a:r>
              <a:rPr lang="ru-RU" b="1" i="1" dirty="0" smtClean="0"/>
              <a:t>, реализованные на блокчейн, уже существующее и </a:t>
            </a:r>
            <a:r>
              <a:rPr lang="ru-RU" b="1" i="1" dirty="0" smtClean="0">
                <a:solidFill>
                  <a:srgbClr val="FF0000"/>
                </a:solidFill>
              </a:rPr>
              <a:t>потенциальное применение в различных отраслях</a:t>
            </a:r>
            <a:r>
              <a:rPr lang="ru-RU" b="1" i="1" dirty="0" smtClean="0"/>
              <a:t>, а также проблематика взаимоотношений блокчейн-проектов и государств. 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znanium.com/cover/1222/1222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571480"/>
            <a:ext cx="3476649" cy="5214974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55721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Что почитать для саморазвития?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642918"/>
            <a:ext cx="478634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Книга </a:t>
            </a:r>
            <a:r>
              <a:rPr lang="ru-RU" b="1" i="1" dirty="0" err="1" smtClean="0"/>
              <a:t>Клэр</a:t>
            </a:r>
            <a:r>
              <a:rPr lang="ru-RU" b="1" i="1" dirty="0" smtClean="0"/>
              <a:t> Дейл и </a:t>
            </a:r>
            <a:r>
              <a:rPr lang="ru-RU" b="1" i="1" dirty="0" err="1" smtClean="0"/>
              <a:t>Патрисии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Пейтон</a:t>
            </a:r>
            <a:r>
              <a:rPr lang="ru-RU" b="1" i="1" dirty="0" smtClean="0"/>
              <a:t> поможет читателям развить </a:t>
            </a:r>
            <a:r>
              <a:rPr lang="ru-RU" b="1" i="1" dirty="0" smtClean="0">
                <a:solidFill>
                  <a:srgbClr val="FF0000"/>
                </a:solidFill>
              </a:rPr>
              <a:t>четыре важнейшие составляющие физического интеллекта</a:t>
            </a:r>
            <a:r>
              <a:rPr lang="ru-RU" b="1" i="1" dirty="0" smtClean="0"/>
              <a:t> — силу, пластичность, устойчивость и выносливость. </a:t>
            </a:r>
          </a:p>
          <a:p>
            <a:endParaRPr lang="ru-RU" b="1" i="1" dirty="0" smtClean="0"/>
          </a:p>
          <a:p>
            <a:r>
              <a:rPr lang="ru-RU" b="1" i="1" dirty="0" smtClean="0"/>
              <a:t>Поняв </a:t>
            </a:r>
            <a:r>
              <a:rPr lang="ru-RU" b="1" i="1" dirty="0" smtClean="0">
                <a:solidFill>
                  <a:srgbClr val="FF0000"/>
                </a:solidFill>
              </a:rPr>
              <a:t>химическую основу эмоций и освоив нужные техники</a:t>
            </a:r>
            <a:r>
              <a:rPr lang="ru-RU" b="1" i="1" dirty="0" smtClean="0"/>
              <a:t>, читатели станут более продуктивными, начнут лучше общаться, более эффективно руководить, без труда справляться со сложными ситуациями на работе и дома </a:t>
            </a:r>
          </a:p>
          <a:p>
            <a:r>
              <a:rPr lang="ru-RU" b="1" i="1" dirty="0" smtClean="0"/>
              <a:t>— а значит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, станут счастливее! </a:t>
            </a:r>
            <a:r>
              <a:rPr lang="ru-RU" b="1" i="1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230</TotalTime>
  <Words>403</Words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Знаниум - твоя  Электронная Библиотека!</vt:lpstr>
      <vt:lpstr>Слайд 2</vt:lpstr>
      <vt:lpstr>Что почитать по изучаемым предметам?</vt:lpstr>
      <vt:lpstr>Слайд 4</vt:lpstr>
      <vt:lpstr>Слайд 5</vt:lpstr>
      <vt:lpstr>Слайд 6</vt:lpstr>
      <vt:lpstr>Слайд 7</vt:lpstr>
      <vt:lpstr>Что почитать для саморазвития?</vt:lpstr>
      <vt:lpstr>Что почитать для саморазвития?</vt:lpstr>
      <vt:lpstr>Что почитать для саморазвития?</vt:lpstr>
      <vt:lpstr>Что почитать «для души»?</vt:lpstr>
      <vt:lpstr>Регистрируйся в «Знаниум»!  Ждем тебя в библиотеке  нашего колледжа!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Знаниум - твоя  Электронная Библиотека!</dc:title>
  <cp:lastModifiedBy>reader2</cp:lastModifiedBy>
  <cp:revision>31</cp:revision>
  <dcterms:modified xsi:type="dcterms:W3CDTF">2021-09-09T08:34:05Z</dcterms:modified>
</cp:coreProperties>
</file>