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0%B2%D0%B8%D0%BD,_%D0%91%D0%BE%D1%80%D0%B8%D1%81_%D0%9C%D0%B8%D1%85%D0%B0%D0%B9%D0%BB%D0%BE%D0%B2%D0%B8%D1%87" TargetMode="External"/><Relationship Id="rId2" Type="http://schemas.openxmlformats.org/officeDocument/2006/relationships/hyperlink" Target="https://ru.wikipedia.org/wiki/%D0%A6%D0%B2%D0%B5%D1%82%D0%B8%D0%BA-%D1%81%D0%B5%D0%BC%D0%B8%D1%86%D0%B2%D0%B5%D1%82%D0%B8%D0%BA_(%D1%81%D0%BA%D0%B0%D0%B7%D0%BA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D%D1%8B_%D0%A7%D1%91%D1%80%D0%BD%D0%BE%D0%B3%D0%BE_%D0%BC%D0%BE%D1%80%D1%8F_(%D1%84%D0%B8%D0%BB%D1%8C%D0%BC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ru.wikipedia.org/wiki/%D0%A1%D0%BA%D1%83%D0%BB%D1%8F%D0%BD%D1%8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125 лет со дня рождения писателя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00694" y="1554162"/>
            <a:ext cx="257176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Валентин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Петрович 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Катаев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571612"/>
            <a:ext cx="4214842" cy="4071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00694" y="4143380"/>
            <a:ext cx="238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b="1" dirty="0" smtClean="0">
                <a:solidFill>
                  <a:srgbClr val="883128"/>
                </a:solidFill>
                <a:latin typeface="Arial" charset="0"/>
              </a:rPr>
              <a:t>1897  – 1986 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b="5909"/>
          <a:stretch>
            <a:fillRect/>
          </a:stretch>
        </p:blipFill>
        <p:spPr bwMode="auto">
          <a:xfrm>
            <a:off x="428596" y="1214422"/>
            <a:ext cx="39297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3438" y="1643050"/>
            <a:ext cx="406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883128"/>
                </a:solidFill>
              </a:rPr>
              <a:t>Умер </a:t>
            </a:r>
          </a:p>
          <a:p>
            <a:pPr algn="ctr"/>
            <a:r>
              <a:rPr lang="ru-RU" altLang="ru-RU" sz="3200" b="1" dirty="0">
                <a:solidFill>
                  <a:srgbClr val="883128"/>
                </a:solidFill>
              </a:rPr>
              <a:t>Валентин Петрович Катаев </a:t>
            </a:r>
          </a:p>
          <a:p>
            <a:pPr algn="ctr"/>
            <a:r>
              <a:rPr lang="ru-RU" altLang="ru-RU" sz="3200" b="1" dirty="0">
                <a:solidFill>
                  <a:srgbClr val="883128"/>
                </a:solidFill>
              </a:rPr>
              <a:t>12 апреля 1986 г. </a:t>
            </a:r>
          </a:p>
          <a:p>
            <a:pPr algn="ctr"/>
            <a:r>
              <a:rPr lang="ru-RU" altLang="ru-RU" sz="3200" b="1" dirty="0">
                <a:solidFill>
                  <a:srgbClr val="883128"/>
                </a:solidFill>
              </a:rPr>
              <a:t>в Москве. </a:t>
            </a:r>
          </a:p>
          <a:p>
            <a:pPr algn="ctr"/>
            <a:r>
              <a:rPr lang="ru-RU" altLang="ru-RU" sz="3200" b="1" dirty="0">
                <a:solidFill>
                  <a:srgbClr val="883128"/>
                </a:solidFill>
              </a:rPr>
              <a:t>Похоронен на Новодевичьем кладбище.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14290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Валентин Петрович Катаев родился </a:t>
            </a:r>
          </a:p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28 января 1897 в Одессе, </a:t>
            </a:r>
          </a:p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в семье учителя.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86050" y="3714752"/>
            <a:ext cx="61753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Учился в Одесской гимназии. </a:t>
            </a:r>
          </a:p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С девяти лет Валентин Катаев начал писать стихи, некоторые из них были напечатаны в одесских газетах, </a:t>
            </a:r>
          </a:p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а в 1914 году впервые стихи </a:t>
            </a:r>
          </a:p>
          <a:p>
            <a:pPr algn="ctr"/>
            <a:r>
              <a:rPr lang="ru-RU" altLang="ru-RU" sz="2400" b="1" dirty="0">
                <a:solidFill>
                  <a:srgbClr val="883128"/>
                </a:solidFill>
              </a:rPr>
              <a:t>В.П. Катаева опубликовали в Петербурге в журнале «Весь мир».</a:t>
            </a:r>
          </a:p>
        </p:txBody>
      </p:sp>
      <p:pic>
        <p:nvPicPr>
          <p:cNvPr id="6" name="Рисунок 5" descr="98882a37-1768-47bb-a9da-55f1d72307b4.jpg"/>
          <p:cNvPicPr>
            <a:picLocks noChangeAspect="1"/>
          </p:cNvPicPr>
          <p:nvPr/>
        </p:nvPicPr>
        <p:blipFill>
          <a:blip r:embed="rId2"/>
          <a:srcRect t="2149" b="11891"/>
          <a:stretch>
            <a:fillRect/>
          </a:stretch>
        </p:blipFill>
        <p:spPr>
          <a:xfrm>
            <a:off x="3857620" y="142852"/>
            <a:ext cx="5023505" cy="287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23.jpg"/>
          <p:cNvPicPr>
            <a:picLocks noChangeAspect="1"/>
          </p:cNvPicPr>
          <p:nvPr/>
        </p:nvPicPr>
        <p:blipFill>
          <a:blip r:embed="rId3"/>
          <a:srcRect l="19531" t="10416" r="53906" b="19791"/>
          <a:stretch>
            <a:fillRect/>
          </a:stretch>
        </p:blipFill>
        <p:spPr>
          <a:xfrm>
            <a:off x="571472" y="2649485"/>
            <a:ext cx="1809407" cy="35655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214810" y="1142984"/>
            <a:ext cx="385765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883128"/>
                </a:solidFill>
              </a:rPr>
              <a:t>В </a:t>
            </a:r>
            <a:r>
              <a:rPr lang="ru-RU" altLang="ru-RU" b="1" dirty="0" smtClean="0">
                <a:solidFill>
                  <a:srgbClr val="883128"/>
                </a:solidFill>
              </a:rPr>
              <a:t>1915 г. </a:t>
            </a:r>
            <a:r>
              <a:rPr lang="ru-RU" altLang="ru-RU" b="1" dirty="0">
                <a:solidFill>
                  <a:srgbClr val="883128"/>
                </a:solidFill>
              </a:rPr>
              <a:t>поступил в действующую армию, в артиллерийскую бригаду, где пробыл до лета 1917 года. </a:t>
            </a:r>
            <a:endParaRPr lang="ru-RU" altLang="ru-RU" b="1" dirty="0" smtClean="0">
              <a:solidFill>
                <a:srgbClr val="883128"/>
              </a:solidFill>
            </a:endParaRPr>
          </a:p>
          <a:p>
            <a:pPr algn="ctr"/>
            <a:endParaRPr lang="ru-RU" altLang="ru-RU" b="1" dirty="0" smtClean="0">
              <a:solidFill>
                <a:srgbClr val="883128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883128"/>
                </a:solidFill>
              </a:rPr>
              <a:t>В </a:t>
            </a:r>
            <a:r>
              <a:rPr lang="ru-RU" altLang="ru-RU" b="1" dirty="0">
                <a:solidFill>
                  <a:srgbClr val="883128"/>
                </a:solidFill>
              </a:rPr>
              <a:t>1919 был призван в Красную Армию в качестве командира батареи, затем был назначен заведующим отдела сатиры в Одессе: писал тексты для </a:t>
            </a:r>
            <a:r>
              <a:rPr lang="ru-RU" altLang="ru-RU" b="1" dirty="0" err="1" smtClean="0">
                <a:solidFill>
                  <a:srgbClr val="883128"/>
                </a:solidFill>
              </a:rPr>
              <a:t>агит-плакатов</a:t>
            </a:r>
            <a:r>
              <a:rPr lang="ru-RU" altLang="ru-RU" b="1" dirty="0">
                <a:solidFill>
                  <a:srgbClr val="883128"/>
                </a:solidFill>
              </a:rPr>
              <a:t>, частушки, лозунги, листовки.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785918" y="1214422"/>
            <a:ext cx="2000264" cy="2999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5984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883128"/>
                </a:solidFill>
              </a:rPr>
              <a:t>Во время Отечественной войны 1941-1945 работал в Радиокомитете, был военным корреспондентом "Правды" и "Красной звезды", где печатались его очерки с фронта. </a:t>
            </a:r>
            <a:endParaRPr lang="ru-RU" altLang="ru-RU" b="1" dirty="0">
              <a:solidFill>
                <a:srgbClr val="88312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1920 году он стал журналистом в Одессе; два года спустя он переехал </a:t>
            </a:r>
            <a:r>
              <a:rPr lang="ru-RU" dirty="0" smtClean="0"/>
              <a:t>в Москву, </a:t>
            </a:r>
            <a:r>
              <a:rPr lang="ru-RU" dirty="0" smtClean="0"/>
              <a:t>где он работал в штате </a:t>
            </a:r>
            <a:r>
              <a:rPr lang="ru-RU" dirty="0" smtClean="0"/>
              <a:t>журнала </a:t>
            </a:r>
            <a:r>
              <a:rPr lang="ru-RU" i="1" dirty="0" smtClean="0"/>
              <a:t>Гудок</a:t>
            </a:r>
            <a:r>
              <a:rPr lang="ru-RU" dirty="0" smtClean="0"/>
              <a:t> </a:t>
            </a:r>
            <a:r>
              <a:rPr lang="ru-RU" dirty="0" smtClean="0"/>
              <a:t>, </a:t>
            </a:r>
            <a:r>
              <a:rPr lang="ru-RU" dirty="0" smtClean="0"/>
              <a:t>писал юмористические произведения под различными псевдонимами.</a:t>
            </a:r>
            <a:endParaRPr lang="ru-RU" dirty="0"/>
          </a:p>
        </p:txBody>
      </p:sp>
      <p:pic>
        <p:nvPicPr>
          <p:cNvPr id="6" name="Рисунок 5" descr="n-1001151507344-28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3432">
            <a:off x="6139613" y="181969"/>
            <a:ext cx="2611770" cy="3786190"/>
          </a:xfrm>
          <a:prstGeom prst="rect">
            <a:avLst/>
          </a:prstGeom>
        </p:spPr>
      </p:pic>
      <p:pic>
        <p:nvPicPr>
          <p:cNvPr id="7" name="Рисунок 6" descr="43d2be3bff06145f90da8b9df0e6f0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6742">
            <a:off x="3969556" y="1200804"/>
            <a:ext cx="2711202" cy="37147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5720" y="1643050"/>
            <a:ext cx="37147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Его первый </a:t>
            </a:r>
            <a:r>
              <a:rPr lang="ru-RU" dirty="0" smtClean="0">
                <a:solidFill>
                  <a:srgbClr val="FF0000"/>
                </a:solidFill>
              </a:rPr>
              <a:t>роман "</a:t>
            </a:r>
            <a:r>
              <a:rPr lang="ru-RU" i="1" dirty="0" smtClean="0">
                <a:solidFill>
                  <a:srgbClr val="FF0000"/>
                </a:solidFill>
              </a:rPr>
              <a:t>Казнокрады</a:t>
            </a:r>
            <a:r>
              <a:rPr lang="ru-RU" dirty="0" smtClean="0">
                <a:solidFill>
                  <a:srgbClr val="FF0000"/>
                </a:solidFill>
              </a:rPr>
              <a:t>" </a:t>
            </a:r>
            <a:r>
              <a:rPr lang="ru-RU" dirty="0" smtClean="0"/>
              <a:t>(</a:t>
            </a:r>
            <a:r>
              <a:rPr lang="ru-RU" i="1" dirty="0" smtClean="0"/>
              <a:t>"</a:t>
            </a:r>
            <a:r>
              <a:rPr lang="ru-RU" dirty="0" smtClean="0"/>
              <a:t>Растратчики", 1926) был напечатан в журнале "</a:t>
            </a:r>
            <a:r>
              <a:rPr lang="ru-RU" i="1" dirty="0" smtClean="0"/>
              <a:t>Красная новь</a:t>
            </a:r>
            <a:r>
              <a:rPr lang="ru-RU" dirty="0" smtClean="0"/>
              <a:t>".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Роман был хорошо принят, и выдающийся театральный </a:t>
            </a:r>
            <a:r>
              <a:rPr lang="ru-RU" dirty="0" smtClean="0"/>
              <a:t>практик-</a:t>
            </a:r>
          </a:p>
          <a:p>
            <a:r>
              <a:rPr lang="ru-RU" dirty="0" smtClean="0"/>
              <a:t>модернист</a:t>
            </a:r>
            <a:r>
              <a:rPr lang="ru-RU" dirty="0" smtClean="0"/>
              <a:t> Константин Станиславский попросил Катаева адаптировать его для сцены. 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 smtClean="0"/>
              <a:t>был поставлен во всемирно известном Московском художественном театре, открытие которого состоялось 20 апреля 1928 </a:t>
            </a:r>
            <a:r>
              <a:rPr lang="ru-RU" dirty="0" smtClean="0"/>
              <a:t>года.</a:t>
            </a:r>
            <a:endParaRPr lang="ru-RU" baseline="30000" dirty="0" smtClean="0"/>
          </a:p>
          <a:p>
            <a:r>
              <a:rPr lang="ru-RU" dirty="0" smtClean="0"/>
              <a:t>Кинематографическая </a:t>
            </a:r>
            <a:r>
              <a:rPr lang="ru-RU" dirty="0" smtClean="0"/>
              <a:t>адаптация была снята в 1931 году.</a:t>
            </a:r>
            <a:endParaRPr lang="ru-RU" dirty="0"/>
          </a:p>
        </p:txBody>
      </p:sp>
      <p:pic>
        <p:nvPicPr>
          <p:cNvPr id="9" name="Рисунок 8" descr="14549_d.jpg"/>
          <p:cNvPicPr>
            <a:picLocks noChangeAspect="1"/>
          </p:cNvPicPr>
          <p:nvPr/>
        </p:nvPicPr>
        <p:blipFill>
          <a:blip r:embed="rId4"/>
          <a:srcRect t="11164"/>
          <a:stretch>
            <a:fillRect/>
          </a:stretch>
        </p:blipFill>
        <p:spPr>
          <a:xfrm rot="476608">
            <a:off x="5670704" y="3571445"/>
            <a:ext cx="2272008" cy="30321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071546"/>
            <a:ext cx="3689511" cy="55960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714356"/>
            <a:ext cx="42862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 </a:t>
            </a:r>
            <a:r>
              <a:rPr lang="ru-RU" sz="1600" dirty="0" smtClean="0">
                <a:solidFill>
                  <a:srgbClr val="FF0000"/>
                </a:solidFill>
              </a:rPr>
              <a:t>1936 год.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В качестве названия </a:t>
            </a:r>
            <a:r>
              <a:rPr lang="ru-RU" sz="1600" dirty="0" smtClean="0"/>
              <a:t>повести взята </a:t>
            </a:r>
            <a:r>
              <a:rPr lang="ru-RU" sz="1600" dirty="0" smtClean="0"/>
              <a:t>первая строка стихотворения Михаила Лермонтова «Парус».</a:t>
            </a:r>
          </a:p>
          <a:p>
            <a:r>
              <a:rPr lang="ru-RU" sz="1600" dirty="0" smtClean="0"/>
              <a:t>До 1986 года повесть «Белеет парус одинокий» издавалась в СССР </a:t>
            </a:r>
            <a:r>
              <a:rPr lang="ru-RU" sz="1600" dirty="0" smtClean="0"/>
              <a:t> 121 </a:t>
            </a:r>
            <a:r>
              <a:rPr lang="ru-RU" sz="1600" dirty="0" smtClean="0"/>
              <a:t>раз и была переведена на 34 языка. Общий тираж составил 7,955 миллиона </a:t>
            </a:r>
            <a:r>
              <a:rPr lang="ru-RU" sz="1600" dirty="0" smtClean="0"/>
              <a:t>экземпляров</a:t>
            </a:r>
            <a:r>
              <a:rPr lang="ru-RU" sz="1600" baseline="30000" dirty="0" smtClean="0"/>
              <a:t>.</a:t>
            </a:r>
            <a:endParaRPr lang="ru-RU" sz="1600" dirty="0" smtClean="0"/>
          </a:p>
          <a:p>
            <a:r>
              <a:rPr lang="ru-RU" sz="1600" dirty="0" smtClean="0"/>
              <a:t>Повесть «Белеет парус одинокий» входит в эпопею (позднее названную «Волны Чёрного моря»), которая связана общими главными героями с созданными в дальнейшем </a:t>
            </a:r>
            <a:r>
              <a:rPr lang="ru-RU" sz="1600" dirty="0" smtClean="0"/>
              <a:t>произведениями.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Повесть </a:t>
            </a:r>
            <a:r>
              <a:rPr lang="ru-RU" sz="1600" dirty="0" smtClean="0"/>
              <a:t>носит автобиографический характер. Главному герою повести Пете </a:t>
            </a:r>
            <a:r>
              <a:rPr lang="ru-RU" sz="1600" dirty="0" err="1" smtClean="0"/>
              <a:t>Бачею</a:t>
            </a:r>
            <a:r>
              <a:rPr lang="ru-RU" sz="1600" dirty="0" smtClean="0"/>
              <a:t>, списанному с себя, Катаев дал имя своего отца и фамилию своей матери, а образ Павлика, брата Пети, списан с младшего брата автора — Евгения Петровича Катаева, писавшего впоследствии сатирические произведения под псевдонимом Евгений Петров.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Небольшая по объёму повесть </a:t>
            </a:r>
            <a:r>
              <a:rPr lang="ru-RU" dirty="0" smtClean="0">
                <a:solidFill>
                  <a:srgbClr val="FF0000"/>
                </a:solidFill>
              </a:rPr>
              <a:t>«Я, сын трудового народа…» </a:t>
            </a:r>
            <a:r>
              <a:rPr lang="ru-RU" dirty="0" smtClean="0"/>
              <a:t>(1937) рассказывала о трагической истории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которая произошла в одном из украинских сёл во время гражданской войны. Повесть была издана, экранизирована, на её основе была написана пьеса </a:t>
            </a:r>
            <a:r>
              <a:rPr lang="ru-RU" dirty="0" smtClean="0">
                <a:solidFill>
                  <a:srgbClr val="FF0000"/>
                </a:solidFill>
              </a:rPr>
              <a:t>«Шёл солдат с фронта»</a:t>
            </a:r>
            <a:r>
              <a:rPr lang="ru-RU" dirty="0" smtClean="0"/>
              <a:t>, которая ставилась в Театре имени Е. Б. Вахтангова и на других сценах страны.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5720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1940 г. были написаны и опубликованы сказки «Дудочка и кувшинчик» и «</a:t>
            </a:r>
            <a:r>
              <a:rPr lang="ru-RU" dirty="0" err="1" smtClean="0">
                <a:hlinkClick r:id="rId2" tooltip="Цветик-семицветик (сказка)"/>
              </a:rPr>
              <a:t>Цветик-семицветик</a:t>
            </a:r>
            <a:r>
              <a:rPr lang="ru-RU" dirty="0" smtClean="0"/>
              <a:t>». «Написал сказку „</a:t>
            </a:r>
            <a:r>
              <a:rPr lang="ru-RU" dirty="0" err="1" smtClean="0"/>
              <a:t>Цветик-семицветик</a:t>
            </a:r>
            <a:r>
              <a:rPr lang="ru-RU" dirty="0" smtClean="0"/>
              <a:t>“ узнав</a:t>
            </a:r>
            <a:r>
              <a:rPr lang="ru-RU" dirty="0" smtClean="0"/>
              <a:t>, что умер светлый и талантливый человек — </a:t>
            </a:r>
            <a:r>
              <a:rPr lang="ru-RU" dirty="0" smtClean="0">
                <a:hlinkClick r:id="rId3" tooltip="Левин, Борис Михайлович"/>
              </a:rPr>
              <a:t>Борис Левин</a:t>
            </a:r>
            <a:r>
              <a:rPr lang="ru-RU" dirty="0" smtClean="0"/>
              <a:t> </a:t>
            </a:r>
            <a:r>
              <a:rPr lang="ru-RU" dirty="0" smtClean="0"/>
              <a:t>» - писал Валентин </a:t>
            </a:r>
            <a:r>
              <a:rPr lang="ru-RU" dirty="0" err="1" smtClean="0"/>
              <a:t>Катьаев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500174"/>
            <a:ext cx="2040848" cy="284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3643314"/>
            <a:ext cx="1940028" cy="273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35729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годы </a:t>
            </a:r>
            <a:r>
              <a:rPr lang="ru-RU" dirty="0" smtClean="0">
                <a:solidFill>
                  <a:srgbClr val="FF0000"/>
                </a:solidFill>
              </a:rPr>
              <a:t>Великой Отечественной войны </a:t>
            </a:r>
            <a:r>
              <a:rPr lang="ru-RU" dirty="0" smtClean="0"/>
              <a:t>Катаев был военным корреспондентом, написал большое число очерков, рассказов, публицистических статей, стихотворных подписей к плакатам. Один из рассказов Катаева тех лет — «Отче наш» — следует по праву отнести к русской литературной классике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самом конце войны, в канун Победы, он пишет одну из своих самых «солнечных» повестей — </a:t>
            </a:r>
            <a:r>
              <a:rPr lang="ru-RU" dirty="0" smtClean="0">
                <a:solidFill>
                  <a:srgbClr val="FF0000"/>
                </a:solidFill>
              </a:rPr>
              <a:t>«Сын полка». </a:t>
            </a:r>
            <a:r>
              <a:rPr lang="ru-RU" dirty="0" smtClean="0"/>
              <a:t>Её герой — мальчик Ваня Солнцев — с недетской судьбой, но одновременно с чистотой и поэтичностью восприятия мира</a:t>
            </a:r>
            <a:endParaRPr lang="ru-RU" dirty="0"/>
          </a:p>
        </p:txBody>
      </p:sp>
      <p:pic>
        <p:nvPicPr>
          <p:cNvPr id="5" name="Рисунок 4" descr="cov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066190"/>
            <a:ext cx="3786214" cy="550608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бложка_DVD_фильма_«Волны_Чёрного_моря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3429024" cy="4857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3372" y="1285860"/>
            <a:ext cx="435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 войны </a:t>
            </a:r>
            <a:r>
              <a:rPr lang="ru-RU" dirty="0" smtClean="0"/>
              <a:t>Катаев продолжил</a:t>
            </a:r>
          </a:p>
          <a:p>
            <a:r>
              <a:rPr lang="ru-RU" dirty="0" smtClean="0"/>
              <a:t> </a:t>
            </a:r>
            <a:r>
              <a:rPr lang="ru-RU" dirty="0" smtClean="0"/>
              <a:t>«Белеет парус одинокий» </a:t>
            </a:r>
            <a:r>
              <a:rPr lang="ru-RU" dirty="0" smtClean="0"/>
              <a:t>повестями: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«За власть Советов»</a:t>
            </a:r>
            <a:r>
              <a:rPr lang="ru-RU" dirty="0" smtClean="0"/>
              <a:t> (1948; другое название «Катакомбы», 1951; одноимённый фильм — 1956</a:t>
            </a:r>
            <a:r>
              <a:rPr lang="ru-RU" dirty="0" smtClean="0"/>
              <a:t>),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Хуторок в степи» </a:t>
            </a:r>
            <a:r>
              <a:rPr lang="ru-RU" dirty="0" smtClean="0"/>
              <a:t>(1956; экранизация, 1970), 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Зимний ветер» </a:t>
            </a:r>
            <a:r>
              <a:rPr lang="ru-RU" dirty="0" smtClean="0"/>
              <a:t>(1960—1961), образующими тетралогию с идеей преемственности революционных традиций. </a:t>
            </a:r>
            <a:endParaRPr lang="ru-RU" dirty="0" smtClean="0"/>
          </a:p>
          <a:p>
            <a:r>
              <a:rPr lang="ru-RU" dirty="0" smtClean="0"/>
              <a:t>Позднее </a:t>
            </a:r>
            <a:r>
              <a:rPr lang="ru-RU" dirty="0" smtClean="0"/>
              <a:t>все четыре произведения («Белеет парус одинокий», «Хуторок в степи», «Зимний ветер» и «За власть Советов» («Катакомбы») выходили как единая эпопея «</a:t>
            </a:r>
            <a:r>
              <a:rPr lang="ru-RU" dirty="0" smtClean="0">
                <a:hlinkClick r:id="rId3" tooltip="Волны Чёрного моря (фильм)"/>
              </a:rPr>
              <a:t>Волны Чёрного моря</a:t>
            </a:r>
            <a:r>
              <a:rPr lang="ru-RU" dirty="0" smtClean="0"/>
              <a:t>», также экранизированная в виде сериала.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лирико-философские мемуарные </a:t>
            </a:r>
            <a:r>
              <a:rPr lang="ru-RU" sz="2000" dirty="0" smtClean="0"/>
              <a:t>повести: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78581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«Святой колодец» (1966), «Трава забвенья» (1967),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 smtClean="0"/>
              <a:t>Кубик» (1969), «Разбитая жизнь, или Волшебный рог </a:t>
            </a:r>
            <a:r>
              <a:rPr lang="ru-RU" dirty="0" err="1" smtClean="0"/>
              <a:t>Оберона</a:t>
            </a:r>
            <a:r>
              <a:rPr lang="ru-RU" dirty="0" smtClean="0"/>
              <a:t>» (1972), «Кладбище в </a:t>
            </a:r>
            <a:r>
              <a:rPr lang="ru-RU" dirty="0" err="1" smtClean="0">
                <a:hlinkClick r:id="rId2" tooltip="Скуляны"/>
              </a:rPr>
              <a:t>Скулянах</a:t>
            </a:r>
            <a:r>
              <a:rPr lang="ru-RU" dirty="0" smtClean="0"/>
              <a:t>» (1974), повесть «Уже написан Вертер» (1979), «Юношеский роман моего старого друга Саши Пчёлкина, рассказанный им самим» (1982), «Сухой лиман» (1984), «Спящий» (1985).</a:t>
            </a:r>
            <a:endParaRPr lang="ru-RU" dirty="0"/>
          </a:p>
        </p:txBody>
      </p:sp>
      <p:pic>
        <p:nvPicPr>
          <p:cNvPr id="5" name="Рисунок 4" descr="Валентин Катаев на снимке Дмитрия Бальтерманца.jpg"/>
          <p:cNvPicPr>
            <a:picLocks noChangeAspect="1"/>
          </p:cNvPicPr>
          <p:nvPr/>
        </p:nvPicPr>
        <p:blipFill>
          <a:blip r:embed="rId3">
            <a:lum bright="10000" contrast="-10000"/>
          </a:blip>
          <a:srcRect t="18750" b="19791"/>
          <a:stretch>
            <a:fillRect/>
          </a:stretch>
        </p:blipFill>
        <p:spPr>
          <a:xfrm>
            <a:off x="1714480" y="2714620"/>
            <a:ext cx="5439316" cy="39974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</TotalTime>
  <Words>324</Words>
  <PresentationFormat>Экран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125 лет со дня рождения писателя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лирико-философские мемуарные повести: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reader2</cp:lastModifiedBy>
  <cp:revision>13</cp:revision>
  <dcterms:modified xsi:type="dcterms:W3CDTF">2022-01-18T12:07:51Z</dcterms:modified>
</cp:coreProperties>
</file>