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azhskaya_fotograf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3000396" cy="4718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571868" y="2000240"/>
            <a:ext cx="52149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Аркадий</a:t>
            </a:r>
          </a:p>
          <a:p>
            <a:pPr algn="ctr"/>
            <a:r>
              <a:rPr lang="ru-RU" sz="40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Тимофеевич </a:t>
            </a:r>
          </a:p>
          <a:p>
            <a:pPr algn="ctr"/>
            <a:r>
              <a:rPr lang="ru-RU" sz="40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Аверченко</a:t>
            </a:r>
          </a:p>
          <a:p>
            <a:pPr algn="ctr"/>
            <a:r>
              <a:rPr lang="ru-RU" sz="40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( 1881 – 1925 )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русский писатель, журналист, издатель, </a:t>
            </a:r>
            <a:endParaRPr lang="ru-RU" sz="40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85728"/>
            <a:ext cx="72866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 марта   -  140-лет со дня рождения писателя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Тимофеевич Аверченко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15 ( по новому стилю 27) марта 1881 года в Севастополе, в семье мелкого торговца Тимофея Петровича Аверченко,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окончив всего два класса гимназии, доучивался он «дома, с помощью старших сестер» (из автобиографии).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1779687"/>
            <a:ext cx="46440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рассказ «Уменье жить» был опубликован в харьковском журнале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«Одуванчик»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1902г.,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был опубликован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Аверченко "Как мне </a:t>
            </a:r>
            <a:r>
              <a:rPr 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пришлось </a:t>
            </a:r>
            <a:endParaRPr lang="ru-RU" b="1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застраховать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жизнь",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котором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</a:t>
            </a:r>
            <a:endParaRPr lang="ru-RU" b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чувствуется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литературный стиль. 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революционных событий 1905–1907 годов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Аверченко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обнаруживает публицистический талант, публикуя в периодических изданиях очерки, фельетоны и юморески.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Выпустил несколько номеров быстро запрещенных цензурой собственных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сатирических журналов «Штык» и «Меч».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8" name="Рисунок 7" descr="i4ce88283d9b4e.jpg"/>
          <p:cNvPicPr>
            <a:picLocks noChangeAspect="1"/>
          </p:cNvPicPr>
          <p:nvPr/>
        </p:nvPicPr>
        <p:blipFill>
          <a:blip r:embed="rId2" cstate="print"/>
          <a:srcRect l="5432" r="17160"/>
          <a:stretch>
            <a:fillRect/>
          </a:stretch>
        </p:blipFill>
        <p:spPr>
          <a:xfrm>
            <a:off x="214282" y="2000240"/>
            <a:ext cx="4214842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_book_satirikon4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036" t="8272" r="11423" b="5214"/>
          <a:stretch>
            <a:fillRect/>
          </a:stretch>
        </p:blipFill>
        <p:spPr>
          <a:xfrm rot="992902">
            <a:off x="2038720" y="2889665"/>
            <a:ext cx="2655103" cy="3666143"/>
          </a:xfrm>
          <a:prstGeom prst="rect">
            <a:avLst/>
          </a:prstGeom>
        </p:spPr>
      </p:pic>
      <p:pic>
        <p:nvPicPr>
          <p:cNvPr id="4" name="Рисунок 3" descr="al_book_5259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12824" t="4915" r="5864" b="11312"/>
          <a:stretch>
            <a:fillRect/>
          </a:stretch>
        </p:blipFill>
        <p:spPr>
          <a:xfrm rot="21004547">
            <a:off x="275930" y="1188954"/>
            <a:ext cx="2488242" cy="34180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«Аверченко и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Сатирикон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214422"/>
            <a:ext cx="5357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апреля 1908 года  главным редактором и постоянным сотрудником  питерского 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Сатирикона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вдохновителем всех журнальных начинаний был сам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Аверченко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571744"/>
            <a:ext cx="38576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Ориентация на читателя среднего класса, пробужденного революцией и живо интересующегося политикой и литературой, обеспечила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Сатирикону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его огромный успех.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Помимо завзятых юмористов, таких, как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Потемкин, Саша Черный, Осип Дымов,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сотрудничеству в журнале Аверченко сумел привлечь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Л.Андреева, С.Маршака, А.Куприна, А.Н.Толстого, С.Городецкого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многих других поэтов и прозаиков.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1913 г. редакция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Сатирикона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 раскололась, и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аверченковским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 журналом стал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«Новый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Сатирикон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 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1913–1918 годы).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Редкий номер прежнего и нового издания обходился без рассказа или юморески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А.Аверченко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; печатался он и в других «тонких» журналах массовой циркуляции, таких, как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«Журнал для всех» и «Синий журнал».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" name="Рисунок 5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42852"/>
            <a:ext cx="2688062" cy="3714752"/>
          </a:xfrm>
          <a:prstGeom prst="rect">
            <a:avLst/>
          </a:prstGeom>
        </p:spPr>
      </p:pic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3"/>
          <a:srcRect l="10685" t="4166" r="5443" b="6250"/>
          <a:stretch>
            <a:fillRect/>
          </a:stretch>
        </p:blipFill>
        <p:spPr>
          <a:xfrm>
            <a:off x="6215074" y="3071810"/>
            <a:ext cx="2711304" cy="3643314"/>
          </a:xfrm>
          <a:prstGeom prst="rect">
            <a:avLst/>
          </a:prstGeom>
        </p:spPr>
      </p:pic>
      <p:pic>
        <p:nvPicPr>
          <p:cNvPr id="8" name="Рисунок 7" descr="010labj6l81288529403.jpg"/>
          <p:cNvPicPr>
            <a:picLocks noChangeAspect="1"/>
          </p:cNvPicPr>
          <p:nvPr/>
        </p:nvPicPr>
        <p:blipFill>
          <a:blip r:embed="rId4" cstate="print"/>
          <a:srcRect l="7302" t="1442" r="1429" b="24460"/>
          <a:stretch>
            <a:fillRect/>
          </a:stretch>
        </p:blipFill>
        <p:spPr>
          <a:xfrm>
            <a:off x="1285852" y="3000372"/>
            <a:ext cx="2786082" cy="37167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92880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августе 1918 г. «Новый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Сатирикон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был запрещен, 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А.Аверченко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бежал на белогвардейский Юг, где публиковал в газетах «Приазовский край», «Юг России»  антибольшевистские памфлеты и фельетоны, а в октябре 1920 г. отбыл в Константинополь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1433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1921 г. в Париже опубликовал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 памфлетов «Дюжина ножей в спину революции»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3ee4165-d506-4ac0-8594-6a8e3a3308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71480"/>
            <a:ext cx="4248726" cy="54420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5357826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июня 1922 г. переехал в Чехию,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Прагу на постоянное место жительства.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571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Октябрьский большевистский переворот был воспринят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А.Аверченко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вместе с подавляющим большинством российской интеллигенции как чудовищное недоразумение…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вдали от Родины, от родного языка была очень тяжела для Аверченко; этому были посвящены многие его произведения, в частности,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«Трагедия русского писателя».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Чехии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Аверченко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сразу приобрёл популярность; его творческие вечера пользовались шумным успехом, а многие рассказы были переведены на чешский язык.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4143380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Последней работой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Аркадия Аверченко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«Шутка Мецената»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написанный 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Сопоте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1923 году, а изданный в 1925, уже после его смерти.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verchenko-shutka-mecen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290"/>
            <a:ext cx="3038475" cy="4162425"/>
          </a:xfrm>
          <a:prstGeom prst="rect">
            <a:avLst/>
          </a:prstGeom>
        </p:spPr>
      </p:pic>
      <p:pic>
        <p:nvPicPr>
          <p:cNvPr id="8" name="Рисунок 7" descr="image7920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000372"/>
            <a:ext cx="1862490" cy="2897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6072206"/>
            <a:ext cx="447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 писатель  утром 12 марта 1925 года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592933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Издания книг А.Т.Аверченко разных лет.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611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500042"/>
            <a:ext cx="1691575" cy="2618465"/>
          </a:xfrm>
          <a:prstGeom prst="rect">
            <a:avLst/>
          </a:prstGeom>
        </p:spPr>
      </p:pic>
      <p:pic>
        <p:nvPicPr>
          <p:cNvPr id="6" name="Рисунок 5" descr="62320695_01418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643182"/>
            <a:ext cx="2067359" cy="2728914"/>
          </a:xfrm>
          <a:prstGeom prst="rect">
            <a:avLst/>
          </a:prstGeom>
        </p:spPr>
      </p:pic>
      <p:pic>
        <p:nvPicPr>
          <p:cNvPr id="7" name="Рисунок 6" descr="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571480"/>
            <a:ext cx="2535936" cy="3596640"/>
          </a:xfrm>
          <a:prstGeom prst="rect">
            <a:avLst/>
          </a:prstGeom>
        </p:spPr>
      </p:pic>
      <p:pic>
        <p:nvPicPr>
          <p:cNvPr id="8" name="Рисунок 7" descr="TDE978-5-89355-303-1_gallery_1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285992"/>
            <a:ext cx="2194952" cy="31194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</TotalTime>
  <Words>461</Words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«Аверченко и «Сатирикон»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reader2</cp:lastModifiedBy>
  <cp:revision>47</cp:revision>
  <dcterms:modified xsi:type="dcterms:W3CDTF">2021-03-16T06:34:32Z</dcterms:modified>
</cp:coreProperties>
</file>