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428604"/>
            <a:ext cx="4429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 марта – Всемирный день поэзии</a:t>
            </a:r>
            <a:endParaRPr lang="ru-RU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1719" r="18554" b="48730"/>
          <a:stretch>
            <a:fillRect/>
          </a:stretch>
        </p:blipFill>
        <p:spPr bwMode="auto">
          <a:xfrm>
            <a:off x="428596" y="2571744"/>
            <a:ext cx="83582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rcRect r="12307" b="14264"/>
          <a:stretch>
            <a:fillRect/>
          </a:stretch>
        </p:blipFill>
        <p:spPr>
          <a:xfrm>
            <a:off x="4357686" y="285728"/>
            <a:ext cx="4143404" cy="2303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ity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857488" y="3857628"/>
            <a:ext cx="3662356" cy="27448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001056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Поэзия – это одно из самых гениальных достижений человечества. 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Изливать свои чувства в стихотворной форме, оставлять в рифме свое мироощущение, мечтать о будущем и вспоминать прошлое, одновременно обращаясь к миллионам и оставаясь при этом наедине с собой, – на это способна только поэзия.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334"/>
          <a:stretch>
            <a:fillRect/>
          </a:stretch>
        </p:blipFill>
        <p:spPr>
          <a:xfrm>
            <a:off x="500034" y="285728"/>
            <a:ext cx="8154491" cy="63579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 cstate="print"/>
          <a:srcRect b="8772"/>
          <a:stretch>
            <a:fillRect/>
          </a:stretch>
        </p:blipFill>
        <p:spPr>
          <a:xfrm>
            <a:off x="571472" y="428604"/>
            <a:ext cx="8143900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6" y="6000768"/>
            <a:ext cx="328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Иванович Бунин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40" y="428580"/>
            <a:ext cx="4857816" cy="6643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Язык русской поэзии – живой, свободный и неисчерпаемый. Это великие имена Пушкина, Ломоносова, Державина, Лермонтова, Некрасова, Мандельштама, Пастернака, Ахматовой, Цветаевой, Есенина, Евтушенко и многих других…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Природа России, ее богатая история, напевный язык и творческий дух народа- все это родники вдохновения для наших поэтов.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786214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2060848"/>
            <a:ext cx="3941610" cy="287068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Добро  пожаловать  на  выставку  в читальном  зале  библиотеки  </a:t>
            </a:r>
            <a:r>
              <a:rPr lang="ru-RU" sz="3200" i="1" dirty="0" smtClean="0">
                <a:solidFill>
                  <a:srgbClr val="FF0000"/>
                </a:solidFill>
              </a:rPr>
              <a:t>колледжа!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8085.jpg"/>
          <p:cNvPicPr>
            <a:picLocks noChangeAspect="1"/>
          </p:cNvPicPr>
          <p:nvPr/>
        </p:nvPicPr>
        <p:blipFill>
          <a:blip r:embed="rId2" cstate="print"/>
          <a:srcRect l="2792"/>
          <a:stretch>
            <a:fillRect/>
          </a:stretch>
        </p:blipFill>
        <p:spPr>
          <a:xfrm rot="5400000">
            <a:off x="-504566" y="1088742"/>
            <a:ext cx="6192692" cy="45365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129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Добро  пожаловать  на  выставку  в читальном  зале  библиотеки  колледжа!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КобелеваЕЮ</cp:lastModifiedBy>
  <cp:revision>12</cp:revision>
  <dcterms:modified xsi:type="dcterms:W3CDTF">2021-03-11T13:02:15Z</dcterms:modified>
</cp:coreProperties>
</file>