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2" r:id="rId8"/>
    <p:sldId id="267" r:id="rId9"/>
    <p:sldId id="268" r:id="rId10"/>
    <p:sldId id="269" r:id="rId11"/>
    <p:sldId id="264" r:id="rId12"/>
    <p:sldId id="271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3E2C3-A515-4D55-AFB5-B7E9B243DA0C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86846-B848-4478-89EE-42D737C09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1583A-6E3D-4A7C-9472-144CA92C5896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D75C-E11C-4A67-A448-8BC68D9B5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A587-F40A-4CF8-A84B-998AAEAD3D18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084DC-D62C-4D92-87E9-DF030F9E4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D9816-239F-4151-B7B6-BA83112DC7D1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1674A-2340-4BE5-8DA0-3D609E3CC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4662C-EC7B-47E5-A0AC-3DC558E90A26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219E7-763E-4532-BAC5-5C5833073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7FC2F-E256-4367-B811-EC2A3F313FED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0EAB-31FF-492D-B5DB-CC9263A5F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03D6B-70E1-4602-A7DF-5125B0E48A31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E02F0-CA7D-4338-A161-FEBE758D4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40162-7329-4EFE-9C69-62049D3C9112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2CC07-3AF6-4B51-94B6-F56AAE3B8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3ECE-C7D2-4DC4-9E31-42A211FF8CE4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B154-D0F7-4882-BD2D-32DE4681E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8B513-96C3-469D-B8DA-CE14CE3D7B10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E6E08-2076-484D-A15F-AF494A60C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A5EA8-CC3B-403A-AE31-0C9D492401A0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4B48D-3CB2-4976-B84F-A0F87A295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C7B464-E321-412B-A123-667C59AFC2C6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CD71FC-A7B7-4142-B5B5-6C6CD6237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1714480" y="571480"/>
            <a:ext cx="6357982" cy="5214974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 Россия –Родина 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моя!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Vcy;&amp;iecy;&amp;lcy;&amp;icy;&amp;kcy;&amp;icy;&amp;iecy; &amp;kcy;&amp;ocy;&amp;mcy;&amp;pcy;&amp;ocy;&amp;zcy;&amp;icy;&amp;tcy;&amp;ocy;&amp;rcy;&amp;ycy; &amp;Mcy;.&amp;Icy;.&amp;Gcy;&amp;lcy;&amp;icy;&amp;ncy;&amp;kcy;&amp;acy; &amp;Pcy;.&amp;Icy;.&amp;CHcy;&amp;acy;&amp;jcy;&amp;kcy;&amp;ocy;&amp;vcy;&amp;scy;&amp;kcy;&amp;icy;&amp;jcy; &amp;Ncy;.&amp;Acy;.&amp;Rcy;&amp;icy;&amp;mcy;&amp;scy;&amp;kcy;&amp;icy;&amp;jcy;- &amp;Kcy;&amp;ocy;&amp;rcy;&amp;scy;&amp;acy;&amp;kcy;&amp;ocy;&amp;v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239051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ypresentation.ru/documents/54e907e56dc61d62e816cb902f0302f6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524752" cy="5643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td2.mycdn.me/image?id=834820826023&amp;t=20&amp;plc=WEB&amp;tkn=*uR8TqVom84Su7Rh_8eVwg04zEy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714356"/>
            <a:ext cx="7498289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s00.infourok.ru/images/doc/298/297535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412026" cy="5559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Спасибо за внимание!!!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28926" y="785793"/>
            <a:ext cx="5286412" cy="1928831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Родина – это место, где человек родился и вырос. Это страна гражданином которой он является.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Моя Родина – Россия!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ttps://massazhnye-kresla.ru/upload/medialibrary/964/9647a4c5d51bf8aedba4da9dcbce4c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083250"/>
            <a:ext cx="5643602" cy="3108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488" y="928670"/>
            <a:ext cx="5000661" cy="5214955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Герб России</a:t>
            </a:r>
          </a:p>
          <a:p>
            <a:pPr algn="ctr">
              <a:buNone/>
            </a:pPr>
            <a:r>
              <a:rPr lang="ru-RU" sz="1400" dirty="0" smtClean="0"/>
              <a:t>      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России величавой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гербе орёл двуглавый,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на запад и восток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смотреть бы сразу мог.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Сильный, мудрый он и гордый.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– России дух свободный.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 smtClean="0"/>
              <a:t>(В. Степанов)</a:t>
            </a:r>
            <a:endParaRPr lang="ru-RU" sz="1400" dirty="0" smtClean="0"/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28" y="3143248"/>
            <a:ext cx="6500858" cy="2982915"/>
          </a:xfrm>
        </p:spPr>
        <p:txBody>
          <a:bodyPr/>
          <a:lstStyle/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Три полоски флага — это неспроста: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Белая полоска — мир и чистота,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Синяя полоска — это цвет небес,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Куполов нарядных, радости, чудес,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Красная полоска — подвиги солдат,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свою Отчизну от врагов хранят.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страны великой самый главный знак —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Доблестный трехцветный наш российский флаг!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tps://i1.wp.com/mshishova.ru/wp-content/uploads/2015/06/stihi_gos_simvol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785794"/>
            <a:ext cx="3810000" cy="284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428728" y="1571612"/>
            <a:ext cx="3643338" cy="4554551"/>
          </a:xfrm>
        </p:spPr>
        <p:txBody>
          <a:bodyPr/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(                       </a:t>
            </a: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Слова С. Михалкова, 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музыка А. Александрова)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Россия — священная наша держава!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Россия — любимая наша страна!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Могучая воля, великая слава —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Твое достоянье на все времена!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Славься, Отечество наше свободное,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Братских народов союз вековой,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Предками данная мудрость народная,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Славься, страна, мы гордимся тобой!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От южных морей до полярного края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Раскинулись наши леса и поля,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Одна ты на свете, одна ты такая,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Хранимая Богом родная земля!</a:t>
            </a: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endParaRPr lang="ru-RU" sz="900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 России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5102225" y="1714488"/>
            <a:ext cx="3255989" cy="4411675"/>
          </a:xfrm>
        </p:spPr>
        <p:txBody>
          <a:bodyPr/>
          <a:lstStyle/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Славься, Отечество наше свободное,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Братских народов союз вековой,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Предками данная мудрость народная,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Славься, страна, мы гордимся тобой!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Широкий простор для мечты и для жизни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Грядущие нам открывают года!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Нам силу дает наша верность Отчизне —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Так было, так есть и так будет всегда!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Славься, Отечество наше свободное,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Братских народов Союз вековой,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Предками данная мудрость народная,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Славься, страна, мы гордимся тобой!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1000108"/>
            <a:ext cx="5143536" cy="107157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Столица России – город – герой Москва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Сергей\Desktop\slide_shutterstock_193463324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6268" y="2857500"/>
            <a:ext cx="5311577" cy="3268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Ncy;&amp;acy;&amp;shcy;&amp;acy; &amp;scy;&amp;tcy;&amp;rcy;&amp;acy;&amp;ncy;&amp;acy; &amp;icy;&amp;mcy;&amp;iecy;&amp;iecy;&amp;tcy; &amp;mcy;&amp;ncy;&amp;ocy;&amp;gcy;&amp;ocy;&amp;vcy;&amp;iecy;&amp;kcy;&amp;ocy;&amp;vcy;&amp;ucy;&amp;yucy; &amp;icy;&amp;scy;&amp;tcy;&amp;ocy;&amp;rcy;&amp;icy;&amp;yucy;. &amp;Pcy;&amp;ocy; &amp;rcy;&amp;acy;&amp;zcy;&amp;ncy;&amp;ocy;&amp;mcy;&amp;ucy; &amp;ncy;&amp;acy;&amp;zcy;&amp;ycy;&amp;vcy;&amp;acy;&amp;lcy;&amp;acy;&amp;scy;&amp;softcy; &amp;Rcy;&amp;ocy;&amp;scy;&amp;scy;&amp;icy;&amp;yacy;: &amp;Kcy;&amp;icy;&amp;iecy;&amp;vcy;&amp;scy;&amp;kcy;&amp;a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7096132" cy="5322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shkola-rf.narod.ru/images/history/history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8573"/>
            <a:ext cx="7358114" cy="5740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amp;Pcy;&amp;icy;&amp;scy;&amp;acy;&amp;tcy;&amp;iecy;&amp;lcy;&amp;icy; &amp;Rcy;&amp;ocy;&amp;scy;&amp;scy;&amp;icy;&amp;icy; &amp;Acy;.&amp;Scy;.&amp;Pcy;&amp;ucy;&amp;shcy;&amp;kcy;&amp;icy;&amp;ncy; &amp;Mcy;.&amp;YUcy;.&amp;Lcy;&amp;iecy;&amp;rcy;&amp;mcy;&amp;ocy;&amp;ncy;&amp;tcy;&amp;ocy;&amp;vcy; &amp;Lcy;.&amp;Ncy;.&amp;Tcy;&amp;ocy;&amp;lcy;&amp;scy;&amp;tcy;&amp;ocy;&amp;j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358114" cy="5518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Шаблон5</Template>
  <TotalTime>85</TotalTime>
  <Words>82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Шаблон5</vt:lpstr>
      <vt:lpstr>Моя  Россия –Родина  моя!</vt:lpstr>
      <vt:lpstr>    Родина – это место, где человек родился и вырос. Это страна гражданином которой он является. Моя Родина – Россия!   </vt:lpstr>
      <vt:lpstr>Слайд 3</vt:lpstr>
      <vt:lpstr>Слайд 4</vt:lpstr>
      <vt:lpstr>                                  Гимн России </vt:lpstr>
      <vt:lpstr> Столица России – город – герой Москва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                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reader2</cp:lastModifiedBy>
  <cp:revision>12</cp:revision>
  <dcterms:created xsi:type="dcterms:W3CDTF">2015-01-28T17:27:31Z</dcterms:created>
  <dcterms:modified xsi:type="dcterms:W3CDTF">2021-06-03T11:13:37Z</dcterms:modified>
</cp:coreProperties>
</file>