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Default Extension="jpeg" ContentType="image/jpeg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  <p:sldMasterId id="2147483815" r:id="rId2"/>
  </p:sldMasterIdLst>
  <p:notesMasterIdLst>
    <p:notesMasterId r:id="rId18"/>
  </p:notesMasterIdLst>
  <p:handoutMasterIdLst>
    <p:handoutMasterId r:id="rId19"/>
  </p:handoutMasterIdLst>
  <p:sldIdLst>
    <p:sldId id="340" r:id="rId3"/>
    <p:sldId id="341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8" r:id="rId13"/>
    <p:sldId id="365" r:id="rId14"/>
    <p:sldId id="366" r:id="rId15"/>
    <p:sldId id="367" r:id="rId16"/>
    <p:sldId id="337" r:id="rId17"/>
  </p:sldIdLst>
  <p:sldSz cx="12195175" cy="7056438"/>
  <p:notesSz cx="6797675" cy="9926638"/>
  <p:defaultTextStyle>
    <a:defPPr>
      <a:defRPr lang="en-US"/>
    </a:defPPr>
    <a:lvl1pPr marL="0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01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608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412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217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021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825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631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435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гарита Печерских" initials="МП" lastIdx="1" clrIdx="0">
    <p:extLst>
      <p:ext uri="{19B8F6BF-5375-455C-9EA6-DF929625EA0E}">
        <p15:presenceInfo xmlns="" xmlns:p15="http://schemas.microsoft.com/office/powerpoint/2012/main" userId="41de546a3a2dd3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99694"/>
    <a:srgbClr val="3392E9"/>
    <a:srgbClr val="6BC9DF"/>
    <a:srgbClr val="00642D"/>
    <a:srgbClr val="EBEFF6"/>
    <a:srgbClr val="0048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93" autoAdjust="0"/>
    <p:restoredTop sz="97841" autoAdjust="0"/>
  </p:normalViewPr>
  <p:slideViewPr>
    <p:cSldViewPr snapToGrid="0" showGuides="1">
      <p:cViewPr>
        <p:scale>
          <a:sx n="100" d="100"/>
          <a:sy n="100" d="100"/>
        </p:scale>
        <p:origin x="-816" y="-360"/>
      </p:cViewPr>
      <p:guideLst>
        <p:guide orient="horz" pos="2223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C17A4-F06F-4426-B953-2357D2A5A74D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9ADE1-BF6C-47F9-A0B4-4355DACE9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3264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2E961-3E15-4799-B498-503FFDB52FA1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03238" y="1241425"/>
            <a:ext cx="57912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4AD6F-0DC6-4317-A461-E070DA4C9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915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913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825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738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3651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4564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476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391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304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84150" y="233363"/>
            <a:ext cx="6429375" cy="3721100"/>
          </a:xfrm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xfrm>
            <a:off x="354047" y="4110249"/>
            <a:ext cx="6089584" cy="5506181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AC772-9976-49EC-BFCC-B40F6AB402A8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image" Target="../media/image27.emf"/><Relationship Id="rId26" Type="http://schemas.openxmlformats.org/officeDocument/2006/relationships/image" Target="../media/image35.emf"/><Relationship Id="rId39" Type="http://schemas.openxmlformats.org/officeDocument/2006/relationships/image" Target="../media/image48.emf"/><Relationship Id="rId3" Type="http://schemas.openxmlformats.org/officeDocument/2006/relationships/image" Target="../media/image12.emf"/><Relationship Id="rId21" Type="http://schemas.openxmlformats.org/officeDocument/2006/relationships/image" Target="../media/image30.emf"/><Relationship Id="rId34" Type="http://schemas.openxmlformats.org/officeDocument/2006/relationships/image" Target="../media/image43.emf"/><Relationship Id="rId42" Type="http://schemas.openxmlformats.org/officeDocument/2006/relationships/image" Target="../media/image51.emf"/><Relationship Id="rId47" Type="http://schemas.openxmlformats.org/officeDocument/2006/relationships/image" Target="../media/image56.emf"/><Relationship Id="rId50" Type="http://schemas.openxmlformats.org/officeDocument/2006/relationships/image" Target="../media/image59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5" Type="http://schemas.openxmlformats.org/officeDocument/2006/relationships/image" Target="../media/image34.emf"/><Relationship Id="rId33" Type="http://schemas.openxmlformats.org/officeDocument/2006/relationships/image" Target="../media/image42.emf"/><Relationship Id="rId38" Type="http://schemas.openxmlformats.org/officeDocument/2006/relationships/image" Target="../media/image47.emf"/><Relationship Id="rId46" Type="http://schemas.openxmlformats.org/officeDocument/2006/relationships/image" Target="../media/image55.emf"/><Relationship Id="rId2" Type="http://schemas.openxmlformats.org/officeDocument/2006/relationships/image" Target="../media/image1.png"/><Relationship Id="rId16" Type="http://schemas.openxmlformats.org/officeDocument/2006/relationships/image" Target="../media/image25.emf"/><Relationship Id="rId20" Type="http://schemas.openxmlformats.org/officeDocument/2006/relationships/image" Target="../media/image29.emf"/><Relationship Id="rId29" Type="http://schemas.openxmlformats.org/officeDocument/2006/relationships/image" Target="../media/image38.emf"/><Relationship Id="rId41" Type="http://schemas.openxmlformats.org/officeDocument/2006/relationships/image" Target="../media/image5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24" Type="http://schemas.openxmlformats.org/officeDocument/2006/relationships/image" Target="../media/image33.emf"/><Relationship Id="rId32" Type="http://schemas.openxmlformats.org/officeDocument/2006/relationships/image" Target="../media/image41.emf"/><Relationship Id="rId37" Type="http://schemas.openxmlformats.org/officeDocument/2006/relationships/image" Target="../media/image46.emf"/><Relationship Id="rId40" Type="http://schemas.openxmlformats.org/officeDocument/2006/relationships/image" Target="../media/image49.emf"/><Relationship Id="rId45" Type="http://schemas.openxmlformats.org/officeDocument/2006/relationships/image" Target="../media/image54.emf"/><Relationship Id="rId53" Type="http://schemas.openxmlformats.org/officeDocument/2006/relationships/image" Target="../media/image62.emf"/><Relationship Id="rId5" Type="http://schemas.openxmlformats.org/officeDocument/2006/relationships/image" Target="../media/image14.emf"/><Relationship Id="rId15" Type="http://schemas.openxmlformats.org/officeDocument/2006/relationships/image" Target="../media/image24.emf"/><Relationship Id="rId23" Type="http://schemas.openxmlformats.org/officeDocument/2006/relationships/image" Target="../media/image32.emf"/><Relationship Id="rId28" Type="http://schemas.openxmlformats.org/officeDocument/2006/relationships/image" Target="../media/image37.emf"/><Relationship Id="rId36" Type="http://schemas.openxmlformats.org/officeDocument/2006/relationships/image" Target="../media/image45.emf"/><Relationship Id="rId49" Type="http://schemas.openxmlformats.org/officeDocument/2006/relationships/image" Target="../media/image58.emf"/><Relationship Id="rId10" Type="http://schemas.openxmlformats.org/officeDocument/2006/relationships/image" Target="../media/image19.emf"/><Relationship Id="rId19" Type="http://schemas.openxmlformats.org/officeDocument/2006/relationships/image" Target="../media/image28.emf"/><Relationship Id="rId31" Type="http://schemas.openxmlformats.org/officeDocument/2006/relationships/image" Target="../media/image40.emf"/><Relationship Id="rId44" Type="http://schemas.openxmlformats.org/officeDocument/2006/relationships/image" Target="../media/image53.emf"/><Relationship Id="rId52" Type="http://schemas.openxmlformats.org/officeDocument/2006/relationships/image" Target="../media/image61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Relationship Id="rId22" Type="http://schemas.openxmlformats.org/officeDocument/2006/relationships/image" Target="../media/image31.emf"/><Relationship Id="rId27" Type="http://schemas.openxmlformats.org/officeDocument/2006/relationships/image" Target="../media/image36.emf"/><Relationship Id="rId30" Type="http://schemas.openxmlformats.org/officeDocument/2006/relationships/image" Target="../media/image39.emf"/><Relationship Id="rId35" Type="http://schemas.openxmlformats.org/officeDocument/2006/relationships/image" Target="../media/image44.emf"/><Relationship Id="rId43" Type="http://schemas.openxmlformats.org/officeDocument/2006/relationships/image" Target="../media/image52.emf"/><Relationship Id="rId48" Type="http://schemas.openxmlformats.org/officeDocument/2006/relationships/image" Target="../media/image57.emf"/><Relationship Id="rId8" Type="http://schemas.openxmlformats.org/officeDocument/2006/relationships/image" Target="../media/image17.emf"/><Relationship Id="rId51" Type="http://schemas.openxmlformats.org/officeDocument/2006/relationships/image" Target="../media/image60.emf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4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9" y="2192070"/>
            <a:ext cx="10365899" cy="15125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7" y="3998649"/>
            <a:ext cx="8536622" cy="1803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45C8-6C97-4068-B145-4F76EDE09570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265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25DA-0528-4253-BCE6-8D01F5A9533B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369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82585"/>
            <a:ext cx="2743914" cy="60208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60" y="282585"/>
            <a:ext cx="8028490" cy="60208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04AA-E024-41B7-AE7D-B3C775175C32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744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3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358005"/>
            <a:ext cx="10924051" cy="123187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5" y="1735516"/>
            <a:ext cx="10965696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1" y="2889350"/>
            <a:ext cx="3502921" cy="3556537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2426294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613213" y="2884968"/>
            <a:ext cx="3502921" cy="3556537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8344600" y="2884968"/>
            <a:ext cx="3502921" cy="3556537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</p:spTree>
    <p:extLst>
      <p:ext uri="{BB962C8B-B14F-4D97-AF65-F5344CB8AC3E}">
        <p14:creationId xmlns="" xmlns:p14="http://schemas.microsoft.com/office/powerpoint/2010/main" val="178500692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17" y="1610706"/>
            <a:ext cx="10946999" cy="41092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2845434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2 строки,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9404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иаграмма 3"/>
          <p:cNvSpPr>
            <a:spLocks noGrp="1"/>
          </p:cNvSpPr>
          <p:nvPr>
            <p:ph type="chart" sz="quarter" idx="10" hasCustomPrompt="1"/>
          </p:nvPr>
        </p:nvSpPr>
        <p:spPr>
          <a:xfrm>
            <a:off x="1004948" y="1612223"/>
            <a:ext cx="10842569" cy="4446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Графики и диаграммы</a:t>
            </a:r>
          </a:p>
        </p:txBody>
      </p:sp>
    </p:spTree>
    <p:extLst>
      <p:ext uri="{BB962C8B-B14F-4D97-AF65-F5344CB8AC3E}">
        <p14:creationId xmlns="" xmlns:p14="http://schemas.microsoft.com/office/powerpoint/2010/main" val="9144315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в 3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358005"/>
            <a:ext cx="10924051" cy="123187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5" y="1735516"/>
            <a:ext cx="10965696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5" y="2889350"/>
            <a:ext cx="10965696" cy="3556537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2426294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971804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5061785" y="669"/>
            <a:ext cx="12352172" cy="705247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4138" y="2557553"/>
            <a:ext cx="9281731" cy="1852784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24138" y="4803743"/>
            <a:ext cx="9281731" cy="6175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68" y="1593557"/>
            <a:ext cx="3436940" cy="478283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524139" y="6348252"/>
            <a:ext cx="5895692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028241" y="6348252"/>
            <a:ext cx="2777639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181343" y="6"/>
            <a:ext cx="1" cy="7056437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68283" y="1275852"/>
            <a:ext cx="1447391" cy="11844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468283" y="2891693"/>
            <a:ext cx="1447391" cy="11844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468283" y="4520260"/>
            <a:ext cx="1447391" cy="11844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6553" y="1435267"/>
            <a:ext cx="949557" cy="777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6666" y="3089727"/>
            <a:ext cx="911061" cy="73507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2217" y="4706227"/>
            <a:ext cx="923893" cy="7350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876020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3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4138" y="2557553"/>
            <a:ext cx="9281731" cy="1852784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24138" y="4748051"/>
            <a:ext cx="9281731" cy="7289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196" y="1620227"/>
            <a:ext cx="3436940" cy="478283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524139" y="6348252"/>
            <a:ext cx="5895692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028241" y="6348252"/>
            <a:ext cx="2777639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181343" y="6"/>
            <a:ext cx="1" cy="7056437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68283" y="1275852"/>
            <a:ext cx="1447391" cy="11844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468283" y="2891693"/>
            <a:ext cx="1447391" cy="11844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468283" y="4520260"/>
            <a:ext cx="1447391" cy="11844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6553" y="1435267"/>
            <a:ext cx="949557" cy="77708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6666" y="3089727"/>
            <a:ext cx="911061" cy="7350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2217" y="4706227"/>
            <a:ext cx="923893" cy="7350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77" y="1463373"/>
            <a:ext cx="3405462" cy="7228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354183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53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30645" y="2525617"/>
            <a:ext cx="11175234" cy="1852784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645" y="4790226"/>
            <a:ext cx="11175234" cy="6995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028241" y="6348252"/>
            <a:ext cx="2777639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1" y="940958"/>
            <a:ext cx="3436940" cy="478283"/>
          </a:xfrm>
          <a:prstGeom prst="rect">
            <a:avLst/>
          </a:prstGeom>
        </p:spPr>
      </p:pic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0636" y="6348252"/>
            <a:ext cx="7789196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</p:spTree>
    <p:extLst>
      <p:ext uri="{BB962C8B-B14F-4D97-AF65-F5344CB8AC3E}">
        <p14:creationId xmlns="" xmlns:p14="http://schemas.microsoft.com/office/powerpoint/2010/main" val="109470676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19" userDrawn="1">
          <p15:clr>
            <a:srgbClr val="FBAE40"/>
          </p15:clr>
        </p15:guide>
        <p15:guide id="3" orient="horz" pos="2835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3" y="949674"/>
            <a:ext cx="3594122" cy="76289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30645" y="2525617"/>
            <a:ext cx="11175234" cy="1852784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645" y="4790226"/>
            <a:ext cx="11175234" cy="6995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028241" y="6348252"/>
            <a:ext cx="2777639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0636" y="6348252"/>
            <a:ext cx="7789196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23" y="1113446"/>
            <a:ext cx="3436940" cy="47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68254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orient="horz" pos="283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63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DEF1-70C2-40F3-8B7F-E136B2036DC3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9203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" y="-86261"/>
            <a:ext cx="12195175" cy="1362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м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" y="4100206"/>
            <a:ext cx="12195175" cy="3424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м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1" y="514934"/>
            <a:ext cx="3436940" cy="478283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0636" y="6348252"/>
            <a:ext cx="7789196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028241" y="6348252"/>
            <a:ext cx="2777639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30644" y="4267764"/>
            <a:ext cx="11175236" cy="957503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644" y="5485493"/>
            <a:ext cx="11175236" cy="55508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9858"/>
            <a:ext cx="12195175" cy="28303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535138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_ЦП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" y="4276358"/>
            <a:ext cx="12195175" cy="278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" y="4100208"/>
            <a:ext cx="12195175" cy="2956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" y="-1"/>
            <a:ext cx="12195175" cy="1279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30644" y="4267764"/>
            <a:ext cx="11175236" cy="957503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644" y="5480144"/>
            <a:ext cx="11175236" cy="55508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0636" y="6348252"/>
            <a:ext cx="7789196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028241" y="6348252"/>
            <a:ext cx="2777639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1" y="514934"/>
            <a:ext cx="3436940" cy="478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850"/>
            <a:ext cx="12184402" cy="28243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920066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19" userDrawn="1">
          <p15:clr>
            <a:srgbClr val="FBAE40"/>
          </p15:clr>
        </p15:guide>
        <p15:guide id="2" orient="horz" pos="861" userDrawn="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 userDrawn="1">
          <p15:clr>
            <a:srgbClr val="FBAE40"/>
          </p15:clr>
        </p15:guide>
        <p15:guide id="5" pos="6520" userDrawn="1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8026" y="1365864"/>
            <a:ext cx="11579124" cy="2662595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30644" y="4267766"/>
            <a:ext cx="11175236" cy="947094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644" y="5480144"/>
            <a:ext cx="11175236" cy="55508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0636" y="6348252"/>
            <a:ext cx="7789196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028241" y="6348252"/>
            <a:ext cx="2777639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1" y="514934"/>
            <a:ext cx="3436940" cy="478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9859"/>
            <a:ext cx="12195175" cy="2823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491882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orient="horz" pos="861" userDrawn="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17" y="1612225"/>
            <a:ext cx="10946999" cy="4134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7084076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в 3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17" y="1948599"/>
            <a:ext cx="10946999" cy="4247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358005"/>
            <a:ext cx="10924051" cy="123187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6647165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в 1 строку, под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17" y="1949052"/>
            <a:ext cx="10946999" cy="3779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8533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5" y="1268338"/>
            <a:ext cx="10965696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 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8123838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  <p15:guide id="0" orient="horz" pos="131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в 2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21" y="1957761"/>
            <a:ext cx="5346675" cy="3779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5" y="1268338"/>
            <a:ext cx="10965696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9"/>
          <p:cNvSpPr>
            <a:spLocks noGrp="1"/>
          </p:cNvSpPr>
          <p:nvPr>
            <p:ph type="body" sz="quarter" idx="19" hasCustomPrompt="1"/>
          </p:nvPr>
        </p:nvSpPr>
        <p:spPr>
          <a:xfrm>
            <a:off x="6500848" y="1957308"/>
            <a:ext cx="5346675" cy="3779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97441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 userDrawn="1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в 3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17" y="2416229"/>
            <a:ext cx="10946999" cy="3779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358005"/>
            <a:ext cx="10924051" cy="123187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5" y="1735516"/>
            <a:ext cx="10965696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02695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97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633" userDrawn="1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5" y="1948597"/>
            <a:ext cx="10965696" cy="402830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489128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5866652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0" orient="horz" pos="998" userDrawn="1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5" y="1948597"/>
            <a:ext cx="10965696" cy="402830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489128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8636191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534416"/>
            <a:ext cx="10365899" cy="1401487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90821"/>
            <a:ext cx="10365899" cy="1543595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52C-D12B-46AA-95A3-03146EFB0D18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6515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в 3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9" y="2193105"/>
            <a:ext cx="5333446" cy="379269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724413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358005"/>
            <a:ext cx="10924051" cy="123187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6514081" y="2184214"/>
            <a:ext cx="5333446" cy="379269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</p:spTree>
    <p:extLst>
      <p:ext uri="{BB962C8B-B14F-4D97-AF65-F5344CB8AC3E}">
        <p14:creationId xmlns="" xmlns:p14="http://schemas.microsoft.com/office/powerpoint/2010/main" val="420404887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97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 userDrawn="1">
          <p15:clr>
            <a:srgbClr val="FBAE40"/>
          </p15:clr>
        </p15:guide>
        <p15:guide id="5" orient="horz" pos="1474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в 1 строку, под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0" y="2420365"/>
            <a:ext cx="3545493" cy="3556537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953331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3" y="1268338"/>
            <a:ext cx="10954834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571099" y="2420364"/>
            <a:ext cx="3545493" cy="3556537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8260376" y="2420364"/>
            <a:ext cx="3545493" cy="3556537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</p:spTree>
    <p:extLst>
      <p:ext uri="{BB962C8B-B14F-4D97-AF65-F5344CB8AC3E}">
        <p14:creationId xmlns="" xmlns:p14="http://schemas.microsoft.com/office/powerpoint/2010/main" val="143373732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 userDrawn="1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в 2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5" y="2420365"/>
            <a:ext cx="10965696" cy="3556537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948424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3" y="1268338"/>
            <a:ext cx="10954834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065669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5" y="1948597"/>
            <a:ext cx="10965696" cy="402830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489128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243256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5" y="1948597"/>
            <a:ext cx="10965696" cy="402830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480418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7356139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3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5" y="2193105"/>
            <a:ext cx="10965696" cy="379269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724413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358005"/>
            <a:ext cx="10924051" cy="123187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362935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под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5" y="2420365"/>
            <a:ext cx="10965696" cy="3556537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953331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3" y="1268338"/>
            <a:ext cx="10954834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5734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30" y="2420365"/>
            <a:ext cx="5365372" cy="3556537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948424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3" y="1268338"/>
            <a:ext cx="10954834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6482155" y="2420364"/>
            <a:ext cx="5365372" cy="3556537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</p:spTree>
    <p:extLst>
      <p:ext uri="{BB962C8B-B14F-4D97-AF65-F5344CB8AC3E}">
        <p14:creationId xmlns="" xmlns:p14="http://schemas.microsoft.com/office/powerpoint/2010/main" val="320482219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745391" y="2088655"/>
            <a:ext cx="10102135" cy="4006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480418"/>
            <a:ext cx="10965698" cy="395589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1004948" y="2088652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198805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6" pos="555" userDrawn="1">
          <p15:clr>
            <a:srgbClr val="FBAE40"/>
          </p15:clr>
        </p15:guide>
        <p15:guide id="7" orient="horz" pos="1406" userDrawn="1">
          <p15:clr>
            <a:srgbClr val="FBAE40"/>
          </p15:clr>
        </p15:guide>
        <p15:guide id="8" orient="horz" pos="99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745391" y="2088655"/>
            <a:ext cx="10102135" cy="4006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480418"/>
            <a:ext cx="10965698" cy="395589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1004948" y="2088652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78717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406">
          <p15:clr>
            <a:srgbClr val="FBAE40"/>
          </p15:clr>
        </p15:guide>
        <p15:guide id="6" orient="horz" pos="99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60" y="1646503"/>
            <a:ext cx="5386202" cy="465692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5" y="1646503"/>
            <a:ext cx="5386202" cy="465692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BEB1-A0C2-4B6E-8472-12D43E4BEA7D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6727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в 3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745391" y="2321052"/>
            <a:ext cx="10102135" cy="4006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721704"/>
            <a:ext cx="10965698" cy="395589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358005"/>
            <a:ext cx="10924051" cy="123187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1004948" y="2329757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241362015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1156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565" userDrawn="1">
          <p15:clr>
            <a:srgbClr val="FBAE40"/>
          </p15:clr>
        </p15:guide>
        <p15:guide id="6" orient="horz" pos="975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в 1 строку, под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745391" y="2549646"/>
            <a:ext cx="10102135" cy="36426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950304"/>
            <a:ext cx="10965698" cy="395589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3" y="1268338"/>
            <a:ext cx="10954834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1004948" y="2560501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222452969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orient="horz" pos="1088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в 2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745391" y="2547472"/>
            <a:ext cx="10102135" cy="35978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948129"/>
            <a:ext cx="10965698" cy="395589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3" y="1268338"/>
            <a:ext cx="10954834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1004948" y="2547471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200694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orient="horz" pos="99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в 3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5" y="1735516"/>
            <a:ext cx="10965696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745391" y="3018986"/>
            <a:ext cx="10102135" cy="31711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2419643"/>
            <a:ext cx="10965698" cy="395589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358005"/>
            <a:ext cx="10924051" cy="123187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1004948" y="3022496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383494148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131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633" userDrawn="1">
          <p15:clr>
            <a:srgbClr val="FBAE40"/>
          </p15:clr>
        </p15:guide>
        <p15:guide id="6" orient="horz" pos="97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Примеры иконок,</a:t>
            </a:r>
            <a:br>
              <a:rPr lang="ru-RU" dirty="0"/>
            </a:br>
            <a:r>
              <a:rPr lang="ru-RU" dirty="0"/>
              <a:t>для использования в рабочих материалах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04952" y="1612230"/>
            <a:ext cx="641592" cy="5198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10340" y="2204289"/>
            <a:ext cx="636212" cy="5259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14910" y="2802460"/>
            <a:ext cx="631635" cy="5169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004952" y="3391627"/>
            <a:ext cx="632671" cy="5177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004953" y="3980794"/>
            <a:ext cx="631427" cy="5219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003708" y="4570809"/>
            <a:ext cx="632671" cy="5125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003708" y="5749614"/>
            <a:ext cx="632671" cy="5177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994788" y="5151443"/>
            <a:ext cx="641592" cy="5250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876847" y="1606973"/>
            <a:ext cx="641592" cy="5250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1876847" y="2205144"/>
            <a:ext cx="641592" cy="5250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883266" y="3399783"/>
            <a:ext cx="635176" cy="5198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876847" y="2802460"/>
            <a:ext cx="641592" cy="52505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876847" y="3991848"/>
            <a:ext cx="641592" cy="5198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876847" y="4570808"/>
            <a:ext cx="641592" cy="5303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2748743" y="2204716"/>
            <a:ext cx="641592" cy="52505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1876847" y="5752020"/>
            <a:ext cx="641592" cy="52505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876846" y="5156692"/>
            <a:ext cx="641595" cy="51980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3620639" y="1614044"/>
            <a:ext cx="641592" cy="52505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3619762" y="2807718"/>
            <a:ext cx="641592" cy="51980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3619762" y="3396614"/>
            <a:ext cx="641592" cy="5198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3615827" y="3988654"/>
            <a:ext cx="645527" cy="5229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24" cstate="print"/>
          <a:stretch>
            <a:fillRect/>
          </a:stretch>
        </p:blipFill>
        <p:spPr>
          <a:xfrm>
            <a:off x="3615830" y="4576093"/>
            <a:ext cx="641592" cy="51980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5" cstate="print"/>
          <a:stretch>
            <a:fillRect/>
          </a:stretch>
        </p:blipFill>
        <p:spPr>
          <a:xfrm>
            <a:off x="3619771" y="2204006"/>
            <a:ext cx="642470" cy="52577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26" cstate="print"/>
          <a:stretch>
            <a:fillRect/>
          </a:stretch>
        </p:blipFill>
        <p:spPr>
          <a:xfrm>
            <a:off x="3615830" y="5156692"/>
            <a:ext cx="641592" cy="52505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27" cstate="print"/>
          <a:stretch>
            <a:fillRect/>
          </a:stretch>
        </p:blipFill>
        <p:spPr>
          <a:xfrm>
            <a:off x="3615835" y="5738139"/>
            <a:ext cx="644817" cy="52769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28" cstate="print"/>
          <a:stretch>
            <a:fillRect/>
          </a:stretch>
        </p:blipFill>
        <p:spPr>
          <a:xfrm>
            <a:off x="4492540" y="1614044"/>
            <a:ext cx="641592" cy="52505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29" cstate="print"/>
          <a:stretch>
            <a:fillRect/>
          </a:stretch>
        </p:blipFill>
        <p:spPr>
          <a:xfrm>
            <a:off x="4491658" y="2204716"/>
            <a:ext cx="641592" cy="52505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30" cstate="print"/>
          <a:stretch>
            <a:fillRect/>
          </a:stretch>
        </p:blipFill>
        <p:spPr>
          <a:xfrm>
            <a:off x="4491658" y="2797156"/>
            <a:ext cx="641592" cy="53035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31" cstate="print"/>
          <a:stretch>
            <a:fillRect/>
          </a:stretch>
        </p:blipFill>
        <p:spPr>
          <a:xfrm>
            <a:off x="4491658" y="3977000"/>
            <a:ext cx="641592" cy="51980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 userDrawn="1"/>
        </p:nvPicPr>
        <p:blipFill>
          <a:blip r:embed="rId32" cstate="print"/>
          <a:stretch>
            <a:fillRect/>
          </a:stretch>
        </p:blipFill>
        <p:spPr>
          <a:xfrm>
            <a:off x="4492842" y="5148160"/>
            <a:ext cx="640408" cy="52408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 userDrawn="1"/>
        </p:nvPicPr>
        <p:blipFill>
          <a:blip r:embed="rId33" cstate="print"/>
          <a:stretch>
            <a:fillRect/>
          </a:stretch>
        </p:blipFill>
        <p:spPr>
          <a:xfrm>
            <a:off x="4491658" y="3398835"/>
            <a:ext cx="641592" cy="53035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 userDrawn="1"/>
        </p:nvPicPr>
        <p:blipFill>
          <a:blip r:embed="rId34" cstate="print"/>
          <a:stretch>
            <a:fillRect/>
          </a:stretch>
        </p:blipFill>
        <p:spPr>
          <a:xfrm>
            <a:off x="4491659" y="4557496"/>
            <a:ext cx="644920" cy="5225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35" cstate="print"/>
          <a:stretch>
            <a:fillRect/>
          </a:stretch>
        </p:blipFill>
        <p:spPr>
          <a:xfrm>
            <a:off x="4485791" y="5736777"/>
            <a:ext cx="653011" cy="52905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 userDrawn="1"/>
        </p:nvPicPr>
        <p:blipFill>
          <a:blip r:embed="rId36" cstate="print"/>
          <a:stretch>
            <a:fillRect/>
          </a:stretch>
        </p:blipFill>
        <p:spPr>
          <a:xfrm>
            <a:off x="5364435" y="1619562"/>
            <a:ext cx="641592" cy="5250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7" cstate="print"/>
          <a:stretch>
            <a:fillRect/>
          </a:stretch>
        </p:blipFill>
        <p:spPr>
          <a:xfrm>
            <a:off x="5362677" y="2204001"/>
            <a:ext cx="643347" cy="5264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8" cstate="print"/>
          <a:stretch>
            <a:fillRect/>
          </a:stretch>
        </p:blipFill>
        <p:spPr>
          <a:xfrm>
            <a:off x="5362687" y="2797156"/>
            <a:ext cx="644561" cy="5222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9" cstate="print"/>
          <a:stretch>
            <a:fillRect/>
          </a:stretch>
        </p:blipFill>
        <p:spPr>
          <a:xfrm>
            <a:off x="5358741" y="3399783"/>
            <a:ext cx="647283" cy="524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0" cstate="print"/>
          <a:stretch>
            <a:fillRect/>
          </a:stretch>
        </p:blipFill>
        <p:spPr>
          <a:xfrm>
            <a:off x="5354807" y="3982952"/>
            <a:ext cx="651219" cy="5276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1" cstate="print"/>
          <a:stretch>
            <a:fillRect/>
          </a:stretch>
        </p:blipFill>
        <p:spPr>
          <a:xfrm>
            <a:off x="2748743" y="1614052"/>
            <a:ext cx="641592" cy="519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2" cstate="print"/>
          <a:stretch>
            <a:fillRect/>
          </a:stretch>
        </p:blipFill>
        <p:spPr>
          <a:xfrm>
            <a:off x="5354806" y="4566070"/>
            <a:ext cx="651221" cy="5276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 userDrawn="1"/>
        </p:nvPicPr>
        <p:blipFill>
          <a:blip r:embed="rId43" cstate="print"/>
          <a:stretch>
            <a:fillRect/>
          </a:stretch>
        </p:blipFill>
        <p:spPr>
          <a:xfrm>
            <a:off x="2725270" y="2800638"/>
            <a:ext cx="664190" cy="53811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 userDrawn="1"/>
        </p:nvPicPr>
        <p:blipFill>
          <a:blip r:embed="rId44" cstate="print"/>
          <a:stretch>
            <a:fillRect/>
          </a:stretch>
        </p:blipFill>
        <p:spPr>
          <a:xfrm>
            <a:off x="2725268" y="3391635"/>
            <a:ext cx="669004" cy="54201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 userDrawn="1"/>
        </p:nvPicPr>
        <p:blipFill>
          <a:blip r:embed="rId45" cstate="print"/>
          <a:stretch>
            <a:fillRect/>
          </a:stretch>
        </p:blipFill>
        <p:spPr>
          <a:xfrm>
            <a:off x="2725268" y="3989581"/>
            <a:ext cx="660255" cy="54032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 userDrawn="1"/>
        </p:nvPicPr>
        <p:blipFill>
          <a:blip r:embed="rId46" cstate="print"/>
          <a:stretch>
            <a:fillRect/>
          </a:stretch>
        </p:blipFill>
        <p:spPr>
          <a:xfrm>
            <a:off x="2725268" y="4568614"/>
            <a:ext cx="670546" cy="54874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 userDrawn="1"/>
        </p:nvPicPr>
        <p:blipFill>
          <a:blip r:embed="rId47" cstate="print"/>
          <a:stretch>
            <a:fillRect/>
          </a:stretch>
        </p:blipFill>
        <p:spPr>
          <a:xfrm>
            <a:off x="2725268" y="5156692"/>
            <a:ext cx="655134" cy="54155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 userDrawn="1"/>
        </p:nvPicPr>
        <p:blipFill>
          <a:blip r:embed="rId48" cstate="print"/>
          <a:stretch>
            <a:fillRect/>
          </a:stretch>
        </p:blipFill>
        <p:spPr>
          <a:xfrm>
            <a:off x="2725278" y="5741149"/>
            <a:ext cx="674518" cy="55757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 userDrawn="1"/>
        </p:nvPicPr>
        <p:blipFill>
          <a:blip r:embed="rId49" cstate="print"/>
          <a:stretch>
            <a:fillRect/>
          </a:stretch>
        </p:blipFill>
        <p:spPr>
          <a:xfrm>
            <a:off x="5358741" y="5137184"/>
            <a:ext cx="647283" cy="53506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 userDrawn="1"/>
        </p:nvPicPr>
        <p:blipFill>
          <a:blip r:embed="rId50" cstate="print"/>
          <a:stretch>
            <a:fillRect/>
          </a:stretch>
        </p:blipFill>
        <p:spPr>
          <a:xfrm>
            <a:off x="5352522" y="5736507"/>
            <a:ext cx="653511" cy="53480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51" cstate="print"/>
          <a:stretch>
            <a:fillRect/>
          </a:stretch>
        </p:blipFill>
        <p:spPr>
          <a:xfrm>
            <a:off x="6233697" y="1623607"/>
            <a:ext cx="620124" cy="50748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 userDrawn="1"/>
        </p:nvPicPr>
        <p:blipFill>
          <a:blip r:embed="rId52" cstate="print"/>
          <a:stretch>
            <a:fillRect/>
          </a:stretch>
        </p:blipFill>
        <p:spPr>
          <a:xfrm>
            <a:off x="6233697" y="2204002"/>
            <a:ext cx="620124" cy="51261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 userDrawn="1"/>
        </p:nvPicPr>
        <p:blipFill>
          <a:blip r:embed="rId53" cstate="print"/>
          <a:stretch>
            <a:fillRect/>
          </a:stretch>
        </p:blipFill>
        <p:spPr>
          <a:xfrm>
            <a:off x="6239387" y="2797156"/>
            <a:ext cx="638116" cy="5222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52456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в 1 строку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8533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 userDrawn="1"/>
        </p:nvCxnSpPr>
        <p:spPr>
          <a:xfrm flipH="1">
            <a:off x="6210603" y="2203500"/>
            <a:ext cx="1" cy="625328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 userDrawn="1"/>
        </p:nvCxnSpPr>
        <p:spPr>
          <a:xfrm rot="10800000" flipV="1">
            <a:off x="2545861" y="1907862"/>
            <a:ext cx="843096" cy="904665"/>
          </a:xfrm>
          <a:prstGeom prst="bentConnector2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 userDrawn="1"/>
        </p:nvCxnSpPr>
        <p:spPr>
          <a:xfrm rot="16200000" flipH="1">
            <a:off x="9038568" y="1913684"/>
            <a:ext cx="906668" cy="919320"/>
          </a:xfrm>
          <a:prstGeom prst="bentConnector3">
            <a:avLst>
              <a:gd name="adj1" fmla="val -1725"/>
            </a:avLst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 userDrawn="1"/>
        </p:nvCxnSpPr>
        <p:spPr>
          <a:xfrm flipH="1">
            <a:off x="4380893" y="2195350"/>
            <a:ext cx="1" cy="2284180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 userDrawn="1"/>
        </p:nvCxnSpPr>
        <p:spPr>
          <a:xfrm flipH="1">
            <a:off x="8081087" y="2199389"/>
            <a:ext cx="1" cy="2284180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 userDrawn="1"/>
        </p:nvSpPr>
        <p:spPr>
          <a:xfrm>
            <a:off x="1004952" y="3771460"/>
            <a:ext cx="3081802" cy="65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42" name="Текст 18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004952" y="2826676"/>
            <a:ext cx="3081802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4669692" y="3771460"/>
            <a:ext cx="3081802" cy="65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3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69692" y="2826676"/>
            <a:ext cx="3081802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8410661" y="3759321"/>
            <a:ext cx="3081802" cy="65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8410661" y="2814537"/>
            <a:ext cx="3081802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2839982" y="5418909"/>
            <a:ext cx="3081802" cy="65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2839982" y="4474123"/>
            <a:ext cx="3081802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6540176" y="5425532"/>
            <a:ext cx="3081802" cy="65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9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6540176" y="4480748"/>
            <a:ext cx="3081802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60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3388956" y="1623099"/>
            <a:ext cx="5643295" cy="56215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Заголовок графика</a:t>
            </a:r>
          </a:p>
        </p:txBody>
      </p:sp>
      <p:cxnSp>
        <p:nvCxnSpPr>
          <p:cNvPr id="61" name="Прямая соединительная линия 60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9400331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в 2 строки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екст 18"/>
          <p:cNvSpPr>
            <a:spLocks noGrp="1"/>
          </p:cNvSpPr>
          <p:nvPr>
            <p:ph type="body" sz="quarter" idx="27" hasCustomPrompt="1"/>
          </p:nvPr>
        </p:nvSpPr>
        <p:spPr>
          <a:xfrm>
            <a:off x="1016674" y="1632546"/>
            <a:ext cx="10830844" cy="55103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Заголовок графика</a:t>
            </a:r>
          </a:p>
        </p:txBody>
      </p:sp>
      <p:sp>
        <p:nvSpPr>
          <p:cNvPr id="51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1016673" y="2614175"/>
            <a:ext cx="3881152" cy="9428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1016678" y="5100975"/>
            <a:ext cx="1862836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5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5271547" y="3851411"/>
            <a:ext cx="3162927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9404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33" name="Прямая со стрелкой 32"/>
          <p:cNvCxnSpPr/>
          <p:nvPr userDrawn="1"/>
        </p:nvCxnSpPr>
        <p:spPr>
          <a:xfrm flipH="1">
            <a:off x="2945535" y="2186352"/>
            <a:ext cx="1" cy="414783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 userDrawn="1"/>
        </p:nvCxnSpPr>
        <p:spPr>
          <a:xfrm flipH="1">
            <a:off x="8560247" y="2186493"/>
            <a:ext cx="1" cy="414783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 userDrawn="1"/>
        </p:nvCxnSpPr>
        <p:spPr>
          <a:xfrm>
            <a:off x="2945525" y="3559811"/>
            <a:ext cx="0" cy="28471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 userDrawn="1"/>
        </p:nvCxnSpPr>
        <p:spPr>
          <a:xfrm>
            <a:off x="6853010" y="3559811"/>
            <a:ext cx="0" cy="28471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 userDrawn="1"/>
        </p:nvCxnSpPr>
        <p:spPr>
          <a:xfrm>
            <a:off x="10266051" y="3559811"/>
            <a:ext cx="0" cy="28471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 userDrawn="1"/>
        </p:nvCxnSpPr>
        <p:spPr>
          <a:xfrm>
            <a:off x="1944003" y="4803210"/>
            <a:ext cx="0" cy="28471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 userDrawn="1"/>
        </p:nvCxnSpPr>
        <p:spPr>
          <a:xfrm>
            <a:off x="3948819" y="4803210"/>
            <a:ext cx="0" cy="28471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 userDrawn="1"/>
        </p:nvCxnSpPr>
        <p:spPr>
          <a:xfrm>
            <a:off x="6862224" y="4801157"/>
            <a:ext cx="0" cy="28471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 userDrawn="1"/>
        </p:nvCxnSpPr>
        <p:spPr>
          <a:xfrm>
            <a:off x="10266051" y="4801157"/>
            <a:ext cx="0" cy="28471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004948" y="3851411"/>
            <a:ext cx="3881152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8684589" y="3851411"/>
            <a:ext cx="3162927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5271552" y="5082745"/>
            <a:ext cx="3162927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8684591" y="5082745"/>
            <a:ext cx="3162927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0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3023264" y="5100975"/>
            <a:ext cx="1862836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2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5271546" y="2616198"/>
            <a:ext cx="6575971" cy="9428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cxnSp>
        <p:nvCxnSpPr>
          <p:cNvPr id="55" name="Прямая соединительная линия 54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1324732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в 2 строки, 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6641391" y="3837350"/>
            <a:ext cx="3162927" cy="8505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4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6641391" y="2873151"/>
            <a:ext cx="3162927" cy="85058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3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6641391" y="1916716"/>
            <a:ext cx="3162927" cy="85058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9404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9" idx="3"/>
          </p:cNvCxnSpPr>
          <p:nvPr userDrawn="1"/>
        </p:nvCxnSpPr>
        <p:spPr>
          <a:xfrm>
            <a:off x="5423457" y="2347911"/>
            <a:ext cx="1222719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1009733" y="1922627"/>
            <a:ext cx="4413725" cy="85058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2005195" y="2088007"/>
            <a:ext cx="3263669" cy="5105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28" name="Прямая со стрелкой 27"/>
          <p:cNvCxnSpPr>
            <a:stCxn id="29" idx="3"/>
          </p:cNvCxnSpPr>
          <p:nvPr userDrawn="1"/>
        </p:nvCxnSpPr>
        <p:spPr>
          <a:xfrm>
            <a:off x="5418673" y="3306205"/>
            <a:ext cx="1222719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 userDrawn="1"/>
        </p:nvSpPr>
        <p:spPr>
          <a:xfrm>
            <a:off x="1004948" y="2880922"/>
            <a:ext cx="4413725" cy="85058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2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2000411" y="3046300"/>
            <a:ext cx="3263669" cy="5105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33" name="Прямая со стрелкой 32"/>
          <p:cNvCxnSpPr>
            <a:stCxn id="34" idx="3"/>
          </p:cNvCxnSpPr>
          <p:nvPr userDrawn="1"/>
        </p:nvCxnSpPr>
        <p:spPr>
          <a:xfrm>
            <a:off x="5418673" y="4270404"/>
            <a:ext cx="1222719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 userDrawn="1"/>
        </p:nvSpPr>
        <p:spPr>
          <a:xfrm>
            <a:off x="1004948" y="3845121"/>
            <a:ext cx="4413725" cy="85058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7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2000411" y="4010500"/>
            <a:ext cx="3263669" cy="5105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38" name="Прямая со стрелкой 37"/>
          <p:cNvCxnSpPr>
            <a:stCxn id="39" idx="3"/>
          </p:cNvCxnSpPr>
          <p:nvPr userDrawn="1"/>
        </p:nvCxnSpPr>
        <p:spPr>
          <a:xfrm>
            <a:off x="5418673" y="5224344"/>
            <a:ext cx="1222719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 userDrawn="1"/>
        </p:nvSpPr>
        <p:spPr>
          <a:xfrm>
            <a:off x="1004948" y="4799060"/>
            <a:ext cx="4413725" cy="85058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42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2000411" y="4964440"/>
            <a:ext cx="3263669" cy="5105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6641391" y="4793785"/>
            <a:ext cx="3162927" cy="8505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cxnSp>
        <p:nvCxnSpPr>
          <p:cNvPr id="47" name="Прямая соединительная линия 46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1204049" y="2087635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30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1204049" y="3046301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1204049" y="4010130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40" name="Текст 18"/>
          <p:cNvSpPr>
            <a:spLocks noGrp="1"/>
          </p:cNvSpPr>
          <p:nvPr>
            <p:ph type="body" sz="quarter" idx="26" hasCustomPrompt="1"/>
          </p:nvPr>
        </p:nvSpPr>
        <p:spPr>
          <a:xfrm>
            <a:off x="1204049" y="4981225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148178033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9404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18" y="4192590"/>
            <a:ext cx="10947001" cy="209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016415" y="1613169"/>
            <a:ext cx="10831106" cy="23441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9814398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9404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16" y="1612224"/>
            <a:ext cx="5336034" cy="218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6511483" y="1612224"/>
            <a:ext cx="5336034" cy="218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016415" y="3982154"/>
            <a:ext cx="10831106" cy="23441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617557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79532"/>
            <a:ext cx="5388320" cy="65827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237806"/>
            <a:ext cx="5388320" cy="406561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79532"/>
            <a:ext cx="5390437" cy="65827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0" y="2237806"/>
            <a:ext cx="5390437" cy="406561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6D48-76CA-409B-87CA-F403295E1E3F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4096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9404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16" y="1612232"/>
            <a:ext cx="6283223" cy="4615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7556232" y="1620860"/>
            <a:ext cx="4291287" cy="460642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0533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в 2 строки, изображени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9404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5564299" y="1612224"/>
            <a:ext cx="6283223" cy="4615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016411" y="1620860"/>
            <a:ext cx="4291287" cy="460642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0573456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Заголовок в 1 строку,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8533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7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73362" y="1620941"/>
            <a:ext cx="10965698" cy="395589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таблицы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236413762"/>
              </p:ext>
            </p:extLst>
          </p:nvPr>
        </p:nvGraphicFramePr>
        <p:xfrm>
          <a:off x="1004948" y="2251819"/>
          <a:ext cx="10842570" cy="29992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17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415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834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9850">
                <a:tc>
                  <a:txBody>
                    <a:bodyPr/>
                    <a:lstStyle/>
                    <a:p>
                      <a:r>
                        <a:rPr lang="ru-RU" sz="1700" b="0" dirty="0"/>
                        <a:t>Заголовок</a:t>
                      </a:r>
                      <a:r>
                        <a:rPr lang="ru-RU" sz="1700" b="0" baseline="0" dirty="0"/>
                        <a:t> таблицы</a:t>
                      </a:r>
                      <a:endParaRPr lang="ru-RU" sz="1700" b="0" dirty="0"/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/>
                        <a:t>Заголовок</a:t>
                      </a:r>
                      <a:r>
                        <a:rPr lang="ru-RU" sz="1700" b="0" baseline="0" dirty="0"/>
                        <a:t> таблицы</a:t>
                      </a:r>
                      <a:endParaRPr lang="ru-RU" sz="1700" b="0" dirty="0"/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/>
                        <a:t>Заголовок</a:t>
                      </a:r>
                      <a:r>
                        <a:rPr lang="ru-RU" sz="1700" b="0" baseline="0" dirty="0"/>
                        <a:t> таблицы</a:t>
                      </a:r>
                      <a:endParaRPr lang="ru-RU" sz="1700" b="0" dirty="0"/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985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985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985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985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2281538" y="78388"/>
            <a:ext cx="2032732" cy="1569580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0" marR="0" lvl="0" indent="0" algn="l" defTabSz="1041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accent1"/>
                </a:solidFill>
              </a:rPr>
              <a:t>Для того, чтобы использовать редактируемую таблицу вырежьте </a:t>
            </a:r>
            <a:r>
              <a:rPr lang="ru-RU" sz="1600" dirty="0" err="1">
                <a:solidFill>
                  <a:schemeClr val="accent1"/>
                </a:solidFill>
              </a:rPr>
              <a:t>ёё</a:t>
            </a:r>
            <a:r>
              <a:rPr lang="ru-RU" sz="1600" dirty="0">
                <a:solidFill>
                  <a:schemeClr val="accent1"/>
                </a:solidFill>
              </a:rPr>
              <a:t> из мастер-шаблона на нужный слайд.</a:t>
            </a:r>
          </a:p>
        </p:txBody>
      </p:sp>
    </p:spTree>
    <p:extLst>
      <p:ext uri="{BB962C8B-B14F-4D97-AF65-F5344CB8AC3E}">
        <p14:creationId xmlns="" xmlns:p14="http://schemas.microsoft.com/office/powerpoint/2010/main" val="256852305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33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Заголовок в 2 строки, табл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9404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8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73362" y="1620941"/>
            <a:ext cx="10965698" cy="395589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таблицы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2983139940"/>
              </p:ext>
            </p:extLst>
          </p:nvPr>
        </p:nvGraphicFramePr>
        <p:xfrm>
          <a:off x="1004950" y="2256451"/>
          <a:ext cx="10842567" cy="2953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6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31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3840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/>
                        <a:t>Заголовок</a:t>
                      </a:r>
                      <a:r>
                        <a:rPr lang="ru-RU" sz="1700" b="0" baseline="0" dirty="0"/>
                        <a:t> таблицы</a:t>
                      </a:r>
                      <a:endParaRPr lang="ru-RU" sz="1700" b="0" dirty="0"/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8409"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7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700" b="0" dirty="0">
                        <a:solidFill>
                          <a:schemeClr val="bg1"/>
                        </a:solidFill>
                      </a:endParaRPr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840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7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700" b="0" dirty="0">
                        <a:solidFill>
                          <a:schemeClr val="bg1"/>
                        </a:solidFill>
                      </a:endParaRPr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840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7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700" b="0" dirty="0">
                        <a:solidFill>
                          <a:schemeClr val="bg1"/>
                        </a:solidFill>
                      </a:endParaRPr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2281538" y="78388"/>
            <a:ext cx="2032732" cy="1569580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0" marR="0" lvl="0" indent="0" algn="l" defTabSz="1041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accent1"/>
                </a:solidFill>
              </a:rPr>
              <a:t>Для того, чтобы использовать редактируемую таблицу вырежьте </a:t>
            </a:r>
            <a:r>
              <a:rPr lang="ru-RU" sz="1600" dirty="0" err="1">
                <a:solidFill>
                  <a:schemeClr val="accent1"/>
                </a:solidFill>
              </a:rPr>
              <a:t>ёё</a:t>
            </a:r>
            <a:r>
              <a:rPr lang="ru-RU" sz="1600" dirty="0">
                <a:solidFill>
                  <a:schemeClr val="accent1"/>
                </a:solidFill>
              </a:rPr>
              <a:t> из мастер-шаблона на нужный слайд.</a:t>
            </a:r>
          </a:p>
        </p:txBody>
      </p:sp>
    </p:spTree>
    <p:extLst>
      <p:ext uri="{BB962C8B-B14F-4D97-AF65-F5344CB8AC3E}">
        <p14:creationId xmlns="" xmlns:p14="http://schemas.microsoft.com/office/powerpoint/2010/main" val="344204296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Разбивочный слайд 1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758702" y="3840890"/>
            <a:ext cx="11436483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3795" y="4201870"/>
            <a:ext cx="11132080" cy="1949111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35" y="949675"/>
            <a:ext cx="2643634" cy="3678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73795" y="2297116"/>
            <a:ext cx="11132080" cy="136327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="" xmlns:p14="http://schemas.microsoft.com/office/powerpoint/2010/main" val="41171917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Разбивочный слайд 2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167728" y="6"/>
            <a:ext cx="1" cy="7056437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444024" y="2935979"/>
            <a:ext cx="1447391" cy="11844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22538" y="4440498"/>
            <a:ext cx="9283332" cy="1710486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8743" y="3134551"/>
            <a:ext cx="923893" cy="7350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31" y="1713885"/>
            <a:ext cx="2643634" cy="36788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22538" y="2795615"/>
            <a:ext cx="9283332" cy="150186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="" xmlns:p14="http://schemas.microsoft.com/office/powerpoint/2010/main" val="78408595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46" userDrawn="1">
          <p15:clr>
            <a:srgbClr val="FBAE40"/>
          </p15:clr>
        </p15:guide>
        <p15:guide id="2" pos="6520">
          <p15:clr>
            <a:srgbClr val="FBAE40"/>
          </p15:clr>
        </p15:guide>
        <p15:guide id="4" orient="horz" pos="4513">
          <p15:clr>
            <a:srgbClr val="FBAE40"/>
          </p15:clr>
        </p15:guide>
        <p15:guide id="5" orient="horz" pos="2653" userDrawn="1">
          <p15:clr>
            <a:srgbClr val="FBAE40"/>
          </p15:clr>
        </p15:guide>
        <p15:guide id="6" pos="1462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Разбивочный слайд 1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758702" y="3840890"/>
            <a:ext cx="11436483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3795" y="4201870"/>
            <a:ext cx="11132080" cy="1949111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24" y="1078956"/>
            <a:ext cx="2643634" cy="36788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73795" y="2297116"/>
            <a:ext cx="11132080" cy="136327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35" y="949668"/>
            <a:ext cx="2706547" cy="574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282088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Разбивочный слайд 2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167728" y="6"/>
            <a:ext cx="1" cy="7056437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444024" y="2935979"/>
            <a:ext cx="1447391" cy="11844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22538" y="4440498"/>
            <a:ext cx="9283332" cy="1710486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8743" y="3134551"/>
            <a:ext cx="923893" cy="7350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58" y="1714748"/>
            <a:ext cx="2643634" cy="367887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22538" y="2795615"/>
            <a:ext cx="9283332" cy="150186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71" y="1611438"/>
            <a:ext cx="2706547" cy="574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870257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46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4513">
          <p15:clr>
            <a:srgbClr val="FBAE40"/>
          </p15:clr>
        </p15:guide>
        <p15:guide id="4" orient="horz" pos="2653">
          <p15:clr>
            <a:srgbClr val="FBAE40"/>
          </p15:clr>
        </p15:guide>
        <p15:guide id="5" pos="146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Обращение, контакты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73794" y="2700206"/>
            <a:ext cx="11132076" cy="1035201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Обращение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3794" y="5277075"/>
            <a:ext cx="11132076" cy="27716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73793" y="5750061"/>
            <a:ext cx="11132076" cy="32681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+mj-lt"/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Сайт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758702" y="3919280"/>
            <a:ext cx="11436483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35" y="949675"/>
            <a:ext cx="2643634" cy="367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762885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 userDrawn="1">
          <p15:clr>
            <a:srgbClr val="FBAE40"/>
          </p15:clr>
        </p15:guide>
        <p15:guide id="4" orient="horz" pos="4513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Обращение, контакты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3794" y="5277075"/>
            <a:ext cx="11132076" cy="27716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73793" y="5750061"/>
            <a:ext cx="11132076" cy="32681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+mj-lt"/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Сайт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26" y="1078956"/>
            <a:ext cx="2643634" cy="36788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73794" y="2700206"/>
            <a:ext cx="11132076" cy="1035201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Обращение</a:t>
            </a:r>
            <a:endParaRPr lang="en-US" dirty="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758702" y="3919280"/>
            <a:ext cx="11436483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35" y="949668"/>
            <a:ext cx="2706547" cy="574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765810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BA4D-43EE-4EFF-B0BD-C6C3E4F778D6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27397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gray">
          <a:xfrm>
            <a:off x="1" y="2611866"/>
            <a:ext cx="12195175" cy="399864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104264" tIns="52133" rIns="104264" bIns="52133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Freeform 13"/>
          <p:cNvSpPr>
            <a:spLocks/>
          </p:cNvSpPr>
          <p:nvPr/>
        </p:nvSpPr>
        <p:spPr bwMode="gray">
          <a:xfrm>
            <a:off x="1" y="3082294"/>
            <a:ext cx="12195175" cy="3974147"/>
          </a:xfrm>
          <a:custGeom>
            <a:avLst/>
            <a:gdLst>
              <a:gd name="T0" fmla="*/ 20638 w 5760"/>
              <a:gd name="T1" fmla="*/ 3857625 h 2433"/>
              <a:gd name="T2" fmla="*/ 2311400 w 5760"/>
              <a:gd name="T3" fmla="*/ 0 h 2433"/>
              <a:gd name="T4" fmla="*/ 9134475 w 5760"/>
              <a:gd name="T5" fmla="*/ 7937 h 2433"/>
              <a:gd name="T6" fmla="*/ 9144000 w 5760"/>
              <a:gd name="T7" fmla="*/ 3862387 h 2433"/>
              <a:gd name="T8" fmla="*/ 0 w 5760"/>
              <a:gd name="T9" fmla="*/ 3857625 h 2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" h="2433">
                <a:moveTo>
                  <a:pt x="13" y="2430"/>
                </a:moveTo>
                <a:lnTo>
                  <a:pt x="1456" y="0"/>
                </a:lnTo>
                <a:lnTo>
                  <a:pt x="5754" y="5"/>
                </a:lnTo>
                <a:lnTo>
                  <a:pt x="5760" y="2433"/>
                </a:lnTo>
                <a:lnTo>
                  <a:pt x="0" y="2430"/>
                </a:lnTo>
              </a:path>
            </a:pathLst>
          </a:custGeom>
          <a:solidFill>
            <a:srgbClr val="FFFFFF">
              <a:alpha val="50195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104264" tIns="52133" rIns="104264" bIns="52133"/>
          <a:lstStyle/>
          <a:p>
            <a:pPr>
              <a:defRPr/>
            </a:pPr>
            <a:endParaRPr lang="ru-RU"/>
          </a:p>
        </p:txBody>
      </p:sp>
      <p:sp>
        <p:nvSpPr>
          <p:cNvPr id="6" name="Freeform 4"/>
          <p:cNvSpPr>
            <a:spLocks/>
          </p:cNvSpPr>
          <p:nvPr/>
        </p:nvSpPr>
        <p:spPr bwMode="gray">
          <a:xfrm>
            <a:off x="3444720" y="1550134"/>
            <a:ext cx="8752580" cy="1073166"/>
          </a:xfrm>
          <a:custGeom>
            <a:avLst/>
            <a:gdLst>
              <a:gd name="T0" fmla="*/ 0 w 4134"/>
              <a:gd name="T1" fmla="*/ 657 h 657"/>
              <a:gd name="T2" fmla="*/ 4134 w 4134"/>
              <a:gd name="T3" fmla="*/ 657 h 657"/>
              <a:gd name="T4" fmla="*/ 4134 w 4134"/>
              <a:gd name="T5" fmla="*/ 0 h 657"/>
              <a:gd name="T6" fmla="*/ 373 w 4134"/>
              <a:gd name="T7" fmla="*/ 2 h 657"/>
              <a:gd name="T8" fmla="*/ 0 w 4134"/>
              <a:gd name="T9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4" h="657">
                <a:moveTo>
                  <a:pt x="0" y="657"/>
                </a:moveTo>
                <a:lnTo>
                  <a:pt x="4134" y="657"/>
                </a:lnTo>
                <a:lnTo>
                  <a:pt x="4134" y="0"/>
                </a:lnTo>
                <a:lnTo>
                  <a:pt x="373" y="2"/>
                </a:lnTo>
                <a:lnTo>
                  <a:pt x="0" y="65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04264" tIns="52133" rIns="104264" bIns="52133"/>
          <a:lstStyle/>
          <a:p>
            <a:pPr>
              <a:defRPr/>
            </a:pPr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ltGray">
          <a:xfrm>
            <a:off x="-8468" y="2615133"/>
            <a:ext cx="3459535" cy="475329"/>
          </a:xfrm>
          <a:custGeom>
            <a:avLst/>
            <a:gdLst>
              <a:gd name="T0" fmla="*/ 0 w 1634"/>
              <a:gd name="T1" fmla="*/ 0 h 289"/>
              <a:gd name="T2" fmla="*/ 2593975 w 1634"/>
              <a:gd name="T3" fmla="*/ 0 h 289"/>
              <a:gd name="T4" fmla="*/ 2311400 w 1634"/>
              <a:gd name="T5" fmla="*/ 461962 h 289"/>
              <a:gd name="T6" fmla="*/ 0 w 1634"/>
              <a:gd name="T7" fmla="*/ 457167 h 289"/>
              <a:gd name="T8" fmla="*/ 0 w 1634"/>
              <a:gd name="T9" fmla="*/ 0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4" h="289">
                <a:moveTo>
                  <a:pt x="0" y="0"/>
                </a:moveTo>
                <a:lnTo>
                  <a:pt x="1634" y="0"/>
                </a:lnTo>
                <a:lnTo>
                  <a:pt x="1456" y="289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64" tIns="52133" rIns="104264" bIns="52133"/>
          <a:lstStyle/>
          <a:p>
            <a:pPr>
              <a:defRPr/>
            </a:pPr>
            <a:endParaRPr lang="ru-RU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03253" y="1726540"/>
            <a:ext cx="2743914" cy="82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64" tIns="52133" rIns="104264" bIns="52133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900" b="1" dirty="0">
                <a:solidFill>
                  <a:schemeClr val="hlink"/>
                </a:solidFill>
              </a:rPr>
              <a:t>Company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 dirty="0"/>
              <a:t>LOGO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white">
          <a:xfrm>
            <a:off x="4268313" y="2657598"/>
            <a:ext cx="6910599" cy="39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64" tIns="52133" rIns="104264" bIns="52133">
            <a:spAutoFit/>
          </a:bodyPr>
          <a:lstStyle/>
          <a:p>
            <a:pPr algn="dist">
              <a:defRPr/>
            </a:pPr>
            <a:r>
              <a:rPr lang="en-US" sz="1900" dirty="0">
                <a:solidFill>
                  <a:srgbClr val="FFFFFF"/>
                </a:solidFill>
              </a:rPr>
              <a:t>Edit your slogan here</a:t>
            </a:r>
            <a:endParaRPr lang="en-US" sz="1900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1585421" y="6037179"/>
            <a:ext cx="207487" cy="429594"/>
            <a:chOff x="5472" y="3792"/>
            <a:chExt cx="184" cy="120"/>
          </a:xfrm>
        </p:grpSpPr>
        <p:sp>
          <p:nvSpPr>
            <p:cNvPr id="11" name="Rectangle 18"/>
            <p:cNvSpPr>
              <a:spLocks noChangeArrowheads="1"/>
            </p:cNvSpPr>
            <p:nvPr userDrawn="1"/>
          </p:nvSpPr>
          <p:spPr bwMode="auto">
            <a:xfrm>
              <a:off x="5472" y="3792"/>
              <a:ext cx="184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9"/>
            <p:cNvSpPr>
              <a:spLocks noChangeArrowheads="1"/>
            </p:cNvSpPr>
            <p:nvPr userDrawn="1"/>
          </p:nvSpPr>
          <p:spPr bwMode="auto">
            <a:xfrm>
              <a:off x="5472" y="3864"/>
              <a:ext cx="182" cy="4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367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4268313" y="1538700"/>
            <a:ext cx="7926864" cy="1042131"/>
          </a:xfrm>
        </p:spPr>
        <p:txBody>
          <a:bodyPr/>
          <a:lstStyle>
            <a:lvl1pPr>
              <a:defRPr sz="4100">
                <a:latin typeface="Verdana" pitchFamily="34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9036" y="6037174"/>
            <a:ext cx="9044754" cy="392024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759" y="6664416"/>
            <a:ext cx="2845542" cy="251549"/>
          </a:xfrm>
        </p:spPr>
        <p:txBody>
          <a:bodyPr/>
          <a:lstStyle>
            <a:lvl1pPr>
              <a:defRPr/>
            </a:lvl1pPr>
          </a:lstStyle>
          <a:p>
            <a:fld id="{6B6045C8-6C97-4068-B145-4F76EDE09570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6685" y="6664416"/>
            <a:ext cx="3861806" cy="251549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9876" y="6664416"/>
            <a:ext cx="2845542" cy="251549"/>
          </a:xfrm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BDEF1-70C2-40F3-8B7F-E136B2036DC3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E3F4F-51B2-42EE-AFA2-40C4572185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534418"/>
            <a:ext cx="10365900" cy="1401487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90822"/>
            <a:ext cx="10365900" cy="1543595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322" indent="0">
              <a:buNone/>
              <a:defRPr sz="2100"/>
            </a:lvl2pPr>
            <a:lvl3pPr marL="1042647" indent="0">
              <a:buNone/>
              <a:defRPr sz="1900"/>
            </a:lvl3pPr>
            <a:lvl4pPr marL="1563970" indent="0">
              <a:buNone/>
              <a:defRPr sz="1600"/>
            </a:lvl4pPr>
            <a:lvl5pPr marL="2085294" indent="0">
              <a:buNone/>
              <a:defRPr sz="1600"/>
            </a:lvl5pPr>
            <a:lvl6pPr marL="2606616" indent="0">
              <a:buNone/>
              <a:defRPr sz="1600"/>
            </a:lvl6pPr>
            <a:lvl7pPr marL="3127940" indent="0">
              <a:buNone/>
              <a:defRPr sz="1600"/>
            </a:lvl7pPr>
            <a:lvl8pPr marL="3649263" indent="0">
              <a:buNone/>
              <a:defRPr sz="1600"/>
            </a:lvl8pPr>
            <a:lvl9pPr marL="4170587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C152C-D12B-46AA-95A3-03146EFB0D18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62" y="1489693"/>
            <a:ext cx="5386202" cy="493950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5" y="1489693"/>
            <a:ext cx="5386202" cy="493950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FBEB1-A0C2-4B6E-8472-12D43E4BEA7D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1" y="282583"/>
            <a:ext cx="10975658" cy="117607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61" y="1579536"/>
            <a:ext cx="5388320" cy="65827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22" indent="0">
              <a:buNone/>
              <a:defRPr sz="2300" b="1"/>
            </a:lvl2pPr>
            <a:lvl3pPr marL="1042647" indent="0">
              <a:buNone/>
              <a:defRPr sz="2100" b="1"/>
            </a:lvl3pPr>
            <a:lvl4pPr marL="1563970" indent="0">
              <a:buNone/>
              <a:defRPr sz="1900" b="1"/>
            </a:lvl4pPr>
            <a:lvl5pPr marL="2085294" indent="0">
              <a:buNone/>
              <a:defRPr sz="1900" b="1"/>
            </a:lvl5pPr>
            <a:lvl6pPr marL="2606616" indent="0">
              <a:buNone/>
              <a:defRPr sz="1900" b="1"/>
            </a:lvl6pPr>
            <a:lvl7pPr marL="3127940" indent="0">
              <a:buNone/>
              <a:defRPr sz="1900" b="1"/>
            </a:lvl7pPr>
            <a:lvl8pPr marL="3649263" indent="0">
              <a:buNone/>
              <a:defRPr sz="1900" b="1"/>
            </a:lvl8pPr>
            <a:lvl9pPr marL="417058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61" y="2237808"/>
            <a:ext cx="5388320" cy="406561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6" y="1579536"/>
            <a:ext cx="5390437" cy="65827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22" indent="0">
              <a:buNone/>
              <a:defRPr sz="2300" b="1"/>
            </a:lvl2pPr>
            <a:lvl3pPr marL="1042647" indent="0">
              <a:buNone/>
              <a:defRPr sz="2100" b="1"/>
            </a:lvl3pPr>
            <a:lvl4pPr marL="1563970" indent="0">
              <a:buNone/>
              <a:defRPr sz="1900" b="1"/>
            </a:lvl4pPr>
            <a:lvl5pPr marL="2085294" indent="0">
              <a:buNone/>
              <a:defRPr sz="1900" b="1"/>
            </a:lvl5pPr>
            <a:lvl6pPr marL="2606616" indent="0">
              <a:buNone/>
              <a:defRPr sz="1900" b="1"/>
            </a:lvl6pPr>
            <a:lvl7pPr marL="3127940" indent="0">
              <a:buNone/>
              <a:defRPr sz="1900" b="1"/>
            </a:lvl7pPr>
            <a:lvl8pPr marL="3649263" indent="0">
              <a:buNone/>
              <a:defRPr sz="1900" b="1"/>
            </a:lvl8pPr>
            <a:lvl9pPr marL="417058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6" y="2237808"/>
            <a:ext cx="5390437" cy="406561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CE6D48-76CA-409B-87CA-F403295E1E3F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CBA4D-43EE-4EFF-B0BD-C6C3E4F778D6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05569-9397-41A0-B431-F179ED25DD18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4" y="280953"/>
            <a:ext cx="4012129" cy="119567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5" y="280957"/>
            <a:ext cx="6817441" cy="6022474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4" y="1476629"/>
            <a:ext cx="4012129" cy="4826800"/>
          </a:xfrm>
        </p:spPr>
        <p:txBody>
          <a:bodyPr/>
          <a:lstStyle>
            <a:lvl1pPr marL="0" indent="0">
              <a:buNone/>
              <a:defRPr sz="1600"/>
            </a:lvl1pPr>
            <a:lvl2pPr marL="521322" indent="0">
              <a:buNone/>
              <a:defRPr sz="1400"/>
            </a:lvl2pPr>
            <a:lvl3pPr marL="1042647" indent="0">
              <a:buNone/>
              <a:defRPr sz="1100"/>
            </a:lvl3pPr>
            <a:lvl4pPr marL="1563970" indent="0">
              <a:buNone/>
              <a:defRPr sz="1000"/>
            </a:lvl4pPr>
            <a:lvl5pPr marL="2085294" indent="0">
              <a:buNone/>
              <a:defRPr sz="1000"/>
            </a:lvl5pPr>
            <a:lvl6pPr marL="2606616" indent="0">
              <a:buNone/>
              <a:defRPr sz="1000"/>
            </a:lvl6pPr>
            <a:lvl7pPr marL="3127940" indent="0">
              <a:buNone/>
              <a:defRPr sz="1000"/>
            </a:lvl7pPr>
            <a:lvl8pPr marL="3649263" indent="0">
              <a:buNone/>
              <a:defRPr sz="1000"/>
            </a:lvl8pPr>
            <a:lvl9pPr marL="41705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3D7AD-951F-47E4-9DA9-F57107E2552B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939508"/>
            <a:ext cx="7317105" cy="5831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30506"/>
            <a:ext cx="7317105" cy="4233863"/>
          </a:xfrm>
        </p:spPr>
        <p:txBody>
          <a:bodyPr/>
          <a:lstStyle>
            <a:lvl1pPr marL="0" indent="0">
              <a:buNone/>
              <a:defRPr sz="3600"/>
            </a:lvl1pPr>
            <a:lvl2pPr marL="521322" indent="0">
              <a:buNone/>
              <a:defRPr sz="3200"/>
            </a:lvl2pPr>
            <a:lvl3pPr marL="1042647" indent="0">
              <a:buNone/>
              <a:defRPr sz="2700"/>
            </a:lvl3pPr>
            <a:lvl4pPr marL="1563970" indent="0">
              <a:buNone/>
              <a:defRPr sz="2300"/>
            </a:lvl4pPr>
            <a:lvl5pPr marL="2085294" indent="0">
              <a:buNone/>
              <a:defRPr sz="2300"/>
            </a:lvl5pPr>
            <a:lvl6pPr marL="2606616" indent="0">
              <a:buNone/>
              <a:defRPr sz="2300"/>
            </a:lvl6pPr>
            <a:lvl7pPr marL="3127940" indent="0">
              <a:buNone/>
              <a:defRPr sz="2300"/>
            </a:lvl7pPr>
            <a:lvl8pPr marL="3649263" indent="0">
              <a:buNone/>
              <a:defRPr sz="2300"/>
            </a:lvl8pPr>
            <a:lvl9pPr marL="4170587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522646"/>
            <a:ext cx="7317105" cy="828152"/>
          </a:xfrm>
        </p:spPr>
        <p:txBody>
          <a:bodyPr/>
          <a:lstStyle>
            <a:lvl1pPr marL="0" indent="0">
              <a:buNone/>
              <a:defRPr sz="1600"/>
            </a:lvl1pPr>
            <a:lvl2pPr marL="521322" indent="0">
              <a:buNone/>
              <a:defRPr sz="1400"/>
            </a:lvl2pPr>
            <a:lvl3pPr marL="1042647" indent="0">
              <a:buNone/>
              <a:defRPr sz="1100"/>
            </a:lvl3pPr>
            <a:lvl4pPr marL="1563970" indent="0">
              <a:buNone/>
              <a:defRPr sz="1000"/>
            </a:lvl4pPr>
            <a:lvl5pPr marL="2085294" indent="0">
              <a:buNone/>
              <a:defRPr sz="1000"/>
            </a:lvl5pPr>
            <a:lvl6pPr marL="2606616" indent="0">
              <a:buNone/>
              <a:defRPr sz="1000"/>
            </a:lvl6pPr>
            <a:lvl7pPr marL="3127940" indent="0">
              <a:buNone/>
              <a:defRPr sz="1000"/>
            </a:lvl7pPr>
            <a:lvl8pPr marL="3649263" indent="0">
              <a:buNone/>
              <a:defRPr sz="1000"/>
            </a:lvl8pPr>
            <a:lvl9pPr marL="41705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51A1C-1D91-458E-BA7D-E9F0E9217D7A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325DA-0528-4253-BCE6-8D01F5A9533B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5569-9397-41A0-B431-F179ED25DD18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54714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93942" y="282587"/>
            <a:ext cx="2794727" cy="61466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62" y="282587"/>
            <a:ext cx="8180930" cy="61466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904AA-E024-41B7-AE7D-B3C775175C32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0" y="280951"/>
            <a:ext cx="4012129" cy="119567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5" y="280952"/>
            <a:ext cx="6817441" cy="6022474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0" y="1476626"/>
            <a:ext cx="4012129" cy="48268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D7AD-951F-47E4-9DA9-F57107E2552B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471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939506"/>
            <a:ext cx="7317105" cy="5831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30506"/>
            <a:ext cx="7317105" cy="4233863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522643"/>
            <a:ext cx="7317105" cy="828151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A1C-1D91-458E-BA7D-E9F0E9217D7A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674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82584"/>
            <a:ext cx="10975658" cy="1176073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646503"/>
            <a:ext cx="10975658" cy="4656923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540273"/>
            <a:ext cx="2845540" cy="375690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7D20B-6BAC-48E1-84E5-44E2BCBEE066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540273"/>
            <a:ext cx="3861806" cy="375690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6" y="6540273"/>
            <a:ext cx="2845540" cy="375690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942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788" r:id="rId12"/>
    <p:sldLayoutId id="2147483789" r:id="rId13"/>
    <p:sldLayoutId id="2147483790" r:id="rId14"/>
    <p:sldLayoutId id="2147483772" r:id="rId15"/>
    <p:sldLayoutId id="2147483724" r:id="rId16"/>
    <p:sldLayoutId id="2147483725" r:id="rId17"/>
    <p:sldLayoutId id="2147483719" r:id="rId18"/>
    <p:sldLayoutId id="2147483727" r:id="rId19"/>
    <p:sldLayoutId id="2147483723" r:id="rId20"/>
    <p:sldLayoutId id="2147483709" r:id="rId21"/>
    <p:sldLayoutId id="2147483718" r:id="rId22"/>
    <p:sldLayoutId id="2147483726" r:id="rId23"/>
    <p:sldLayoutId id="2147483731" r:id="rId24"/>
    <p:sldLayoutId id="2147483728" r:id="rId25"/>
    <p:sldLayoutId id="2147483729" r:id="rId26"/>
    <p:sldLayoutId id="2147483730" r:id="rId27"/>
    <p:sldLayoutId id="2147483712" r:id="rId28"/>
    <p:sldLayoutId id="2147483733" r:id="rId29"/>
    <p:sldLayoutId id="2147483734" r:id="rId30"/>
    <p:sldLayoutId id="2147483732" r:id="rId31"/>
    <p:sldLayoutId id="2147483735" r:id="rId32"/>
    <p:sldLayoutId id="2147483752" r:id="rId33"/>
    <p:sldLayoutId id="2147483753" r:id="rId34"/>
    <p:sldLayoutId id="2147483754" r:id="rId35"/>
    <p:sldLayoutId id="2147483755" r:id="rId36"/>
    <p:sldLayoutId id="2147483756" r:id="rId37"/>
    <p:sldLayoutId id="2147483711" r:id="rId38"/>
    <p:sldLayoutId id="2147483736" r:id="rId39"/>
    <p:sldLayoutId id="2147483737" r:id="rId40"/>
    <p:sldLayoutId id="2147483738" r:id="rId41"/>
    <p:sldLayoutId id="2147483739" r:id="rId42"/>
    <p:sldLayoutId id="2147483740" r:id="rId43"/>
    <p:sldLayoutId id="2147483759" r:id="rId44"/>
    <p:sldLayoutId id="2147483722" r:id="rId45"/>
    <p:sldLayoutId id="2147483741" r:id="rId46"/>
    <p:sldLayoutId id="2147483750" r:id="rId47"/>
    <p:sldLayoutId id="2147483758" r:id="rId48"/>
    <p:sldLayoutId id="2147483751" r:id="rId49"/>
    <p:sldLayoutId id="2147483745" r:id="rId50"/>
    <p:sldLayoutId id="2147483746" r:id="rId51"/>
    <p:sldLayoutId id="2147483742" r:id="rId52"/>
    <p:sldLayoutId id="2147483743" r:id="rId53"/>
    <p:sldLayoutId id="2147483720" r:id="rId54"/>
    <p:sldLayoutId id="2147483721" r:id="rId55"/>
    <p:sldLayoutId id="2147483747" r:id="rId56"/>
    <p:sldLayoutId id="2147483748" r:id="rId57"/>
    <p:sldLayoutId id="2147483715" r:id="rId58"/>
    <p:sldLayoutId id="2147483749" r:id="rId59"/>
  </p:sldLayoutIdLst>
  <p:hf hdr="0" ftr="0" dt="0"/>
  <p:txStyles>
    <p:titleStyle>
      <a:lvl1pPr algn="ctr" defTabSz="10428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104287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104287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104287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1" y="1"/>
            <a:ext cx="12195175" cy="1019264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104264" tIns="52133" rIns="104264" bIns="52133" anchor="ctr"/>
          <a:lstStyle/>
          <a:p>
            <a:pPr>
              <a:defRPr/>
            </a:pPr>
            <a:endParaRPr lang="ru-RU"/>
          </a:p>
        </p:txBody>
      </p:sp>
      <p:sp>
        <p:nvSpPr>
          <p:cNvPr id="112643" name="Freeform 3"/>
          <p:cNvSpPr>
            <a:spLocks/>
          </p:cNvSpPr>
          <p:nvPr/>
        </p:nvSpPr>
        <p:spPr bwMode="gray">
          <a:xfrm>
            <a:off x="2832842" y="267887"/>
            <a:ext cx="9372925" cy="741580"/>
          </a:xfrm>
          <a:custGeom>
            <a:avLst/>
            <a:gdLst>
              <a:gd name="T0" fmla="*/ 0 w 4134"/>
              <a:gd name="T1" fmla="*/ 657 h 657"/>
              <a:gd name="T2" fmla="*/ 4134 w 4134"/>
              <a:gd name="T3" fmla="*/ 657 h 657"/>
              <a:gd name="T4" fmla="*/ 4134 w 4134"/>
              <a:gd name="T5" fmla="*/ 0 h 657"/>
              <a:gd name="T6" fmla="*/ 401 w 4134"/>
              <a:gd name="T7" fmla="*/ 1 h 657"/>
              <a:gd name="T8" fmla="*/ 0 w 4134"/>
              <a:gd name="T9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4" h="657">
                <a:moveTo>
                  <a:pt x="0" y="657"/>
                </a:moveTo>
                <a:lnTo>
                  <a:pt x="4134" y="657"/>
                </a:lnTo>
                <a:lnTo>
                  <a:pt x="4134" y="0"/>
                </a:lnTo>
                <a:lnTo>
                  <a:pt x="401" y="1"/>
                </a:lnTo>
                <a:lnTo>
                  <a:pt x="0" y="65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04264" tIns="52133" rIns="104264" bIns="52133"/>
          <a:lstStyle/>
          <a:p>
            <a:pPr>
              <a:defRPr/>
            </a:pPr>
            <a:endParaRPr lang="ru-RU"/>
          </a:p>
        </p:txBody>
      </p:sp>
      <p:sp>
        <p:nvSpPr>
          <p:cNvPr id="1028" name="Freeform 4"/>
          <p:cNvSpPr>
            <a:spLocks/>
          </p:cNvSpPr>
          <p:nvPr/>
        </p:nvSpPr>
        <p:spPr bwMode="ltGray">
          <a:xfrm>
            <a:off x="5" y="1009466"/>
            <a:ext cx="2832837" cy="297286"/>
          </a:xfrm>
          <a:custGeom>
            <a:avLst/>
            <a:gdLst>
              <a:gd name="T0" fmla="*/ 0 w 1338"/>
              <a:gd name="T1" fmla="*/ 0 h 182"/>
              <a:gd name="T2" fmla="*/ 2124075 w 1338"/>
              <a:gd name="T3" fmla="*/ 0 h 182"/>
              <a:gd name="T4" fmla="*/ 1806575 w 1338"/>
              <a:gd name="T5" fmla="*/ 288925 h 182"/>
              <a:gd name="T6" fmla="*/ 0 w 1338"/>
              <a:gd name="T7" fmla="*/ 287338 h 182"/>
              <a:gd name="T8" fmla="*/ 0 w 1338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64" tIns="52133" rIns="104264" bIns="52133"/>
          <a:lstStyle/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3658556" y="282587"/>
            <a:ext cx="8130116" cy="73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64" tIns="52133" rIns="104264" bIns="521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1" y="1489693"/>
            <a:ext cx="10975658" cy="493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64" tIns="52133" rIns="104264" bIns="52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59" y="6586013"/>
            <a:ext cx="2845542" cy="32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04264" tIns="52133" rIns="104264" bIns="52133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j-lt"/>
              </a:defRPr>
            </a:lvl1pPr>
          </a:lstStyle>
          <a:p>
            <a:fld id="{4057D20B-6BAC-48E1-84E5-44E2BCBEE066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1126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685" y="6586013"/>
            <a:ext cx="3861806" cy="32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04264" tIns="52133" rIns="104264" bIns="52133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26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9876" y="6586013"/>
            <a:ext cx="2845542" cy="32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04264" tIns="52133" rIns="104264" bIns="52133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703" y="1053571"/>
            <a:ext cx="2743914" cy="25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64" tIns="52133" rIns="104264" bIns="52133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8F8F8"/>
                </a:solidFill>
              </a:rPr>
              <a:t>Company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5pPr>
      <a:lvl6pPr marL="521322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6pPr>
      <a:lvl7pPr marL="1042647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7pPr>
      <a:lvl8pPr marL="156397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8pPr>
      <a:lvl9pPr marL="2085294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9pPr>
    </p:titleStyle>
    <p:bodyStyle>
      <a:lvl1pPr marL="390992" indent="-3909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sz="3200">
          <a:solidFill>
            <a:schemeClr val="accent1"/>
          </a:solidFill>
          <a:latin typeface="+mn-lt"/>
          <a:ea typeface="+mn-ea"/>
          <a:cs typeface="+mn-cs"/>
        </a:defRPr>
      </a:lvl1pPr>
      <a:lvl2pPr marL="847150" indent="-32582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700">
          <a:solidFill>
            <a:schemeClr val="tx1"/>
          </a:solidFill>
          <a:latin typeface="+mn-lt"/>
        </a:defRPr>
      </a:lvl2pPr>
      <a:lvl3pPr marL="1303309" indent="-26066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700">
          <a:solidFill>
            <a:schemeClr val="tx1"/>
          </a:solidFill>
          <a:latin typeface="+mn-lt"/>
        </a:defRPr>
      </a:lvl3pPr>
      <a:lvl4pPr marL="1824631" indent="-26066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charset="0"/>
        <a:buChar char="–"/>
        <a:defRPr sz="2300">
          <a:solidFill>
            <a:schemeClr val="tx1"/>
          </a:solidFill>
          <a:latin typeface="+mn-lt"/>
        </a:defRPr>
      </a:lvl4pPr>
      <a:lvl5pPr marL="2345955" indent="-26066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5pPr>
      <a:lvl6pPr marL="2867279" indent="-26066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6pPr>
      <a:lvl7pPr marL="3388601" indent="-26066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7pPr>
      <a:lvl8pPr marL="3909925" indent="-26066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8pPr>
      <a:lvl9pPr marL="4431247" indent="-26066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22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47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970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294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616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940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263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587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&#1077;&#1076;&#1080;&#1085;&#1099;&#1081;&#1091;&#1088;&#1086;&#1082;.&#1088;&#1092;/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la\Desktop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ocuments\Документы рабочие\Документы лицея и колледжа\лого\Готовые\logoсини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13775" y="0"/>
            <a:ext cx="981400" cy="787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9439" y="1440591"/>
            <a:ext cx="11814116" cy="1582573"/>
          </a:xfrm>
          <a:prstGeom prst="rect">
            <a:avLst/>
          </a:prstGeom>
        </p:spPr>
        <p:txBody>
          <a:bodyPr wrap="square" lIns="104228" tIns="52114" rIns="104228" bIns="52114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Навыки оказания первой помощи в образовательной организации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la\Desktop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1926"/>
            <a:ext cx="12175200" cy="66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la\Desktop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6"/>
            <a:ext cx="12175200" cy="66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la\Desktop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9551"/>
            <a:ext cx="12175200" cy="66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la\Desktop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0976"/>
            <a:ext cx="12175200" cy="66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la\Desktop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9551"/>
            <a:ext cx="12175200" cy="66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35189"/>
            </a:gs>
            <a:gs pos="4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5"/>
          <p:cNvSpPr>
            <a:spLocks noChangeArrowheads="1"/>
          </p:cNvSpPr>
          <p:nvPr/>
        </p:nvSpPr>
        <p:spPr bwMode="auto">
          <a:xfrm>
            <a:off x="1152935" y="2874062"/>
            <a:ext cx="10611262" cy="74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28" tIns="52114" rIns="104228" bIns="52114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4600" b="1" dirty="0" smtClean="0">
                <a:solidFill>
                  <a:srgbClr val="FFCA21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altLang="ru-RU" sz="2200" b="1" dirty="0" smtClean="0">
              <a:solidFill>
                <a:srgbClr val="FFCA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ocuments\Документы рабочие\Документы лицея и колледжа\лого\Готовые\logoсини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7531" y="152400"/>
            <a:ext cx="1188000" cy="935765"/>
          </a:xfrm>
          <a:prstGeom prst="rect">
            <a:avLst/>
          </a:prstGeom>
          <a:noFill/>
        </p:spPr>
      </p:pic>
      <p:pic>
        <p:nvPicPr>
          <p:cNvPr id="12" name="Picture 6" descr="J017830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6346" y="6254598"/>
            <a:ext cx="864320" cy="642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2470793" y="6419873"/>
            <a:ext cx="9724383" cy="38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034" tIns="54514" rIns="109034" bIns="545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6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ГПОУ ЯО «Ярославский автомеханический колледж»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la\Desktop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sp>
        <p:nvSpPr>
          <p:cNvPr id="8" name="Rechteck 841"/>
          <p:cNvSpPr/>
          <p:nvPr/>
        </p:nvSpPr>
        <p:spPr>
          <a:xfrm>
            <a:off x="1" y="857251"/>
            <a:ext cx="12195174" cy="3019424"/>
          </a:xfrm>
          <a:prstGeom prst="rect">
            <a:avLst/>
          </a:prstGeom>
          <a:solidFill>
            <a:schemeClr val="bg1">
              <a:lumMod val="95000"/>
              <a:alpha val="3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t"/>
          <a:lstStyle/>
          <a:p>
            <a:pPr defTabSz="691129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Сайт: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https://www.xn--d1abkefqip0a2f.xn--p1ai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/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defTabSz="691129"/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defTabSz="691129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Сайт: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единыйурок.рф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defTabSz="691129"/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defTabSz="691129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Зайти, либо зарегистрироваться, либо войти в свой кабинет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(с 2018 года есть у тех, кто проходил </a:t>
            </a:r>
            <a:r>
              <a:rPr lang="ru-RU" sz="3000" dirty="0" smtClean="0">
                <a:solidFill>
                  <a:schemeClr val="tx1"/>
                </a:solidFill>
              </a:rPr>
              <a:t>Всероссийское тестирование </a:t>
            </a:r>
            <a:r>
              <a:rPr lang="ru-RU" sz="3000" dirty="0" smtClean="0">
                <a:solidFill>
                  <a:schemeClr val="tx1"/>
                </a:solidFill>
              </a:rPr>
              <a:t>педагогов).</a:t>
            </a:r>
          </a:p>
          <a:p>
            <a:pPr defTabSz="691129"/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defTabSz="691129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la\Desktop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12174582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la\Desktop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8143"/>
            <a:ext cx="12175200" cy="66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724025" y="2819400"/>
            <a:ext cx="1257300" cy="295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75" y="209568"/>
            <a:ext cx="12175200" cy="66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744000" y="2790825"/>
            <a:ext cx="1257300" cy="295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0993"/>
            <a:ext cx="12175200" cy="66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724025" y="2762250"/>
            <a:ext cx="1257300" cy="295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81075" y="2981325"/>
            <a:ext cx="1257300" cy="295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la\Desktop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51"/>
            <a:ext cx="12175200" cy="66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0075" y="2971800"/>
            <a:ext cx="1257300" cy="295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la\Desktop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1"/>
            <a:ext cx="12175200" cy="66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la\Desktop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9076"/>
            <a:ext cx="12175200" cy="66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152775" y="5162550"/>
            <a:ext cx="1257300" cy="295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la\Desktop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1926"/>
            <a:ext cx="12175200" cy="66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la\Desktop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1"/>
            <a:ext cx="12175200" cy="66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Worldwide 3">
      <a:dk1>
        <a:srgbClr val="333333"/>
      </a:dk1>
      <a:lt1>
        <a:srgbClr val="FFFFFF"/>
      </a:lt1>
      <a:dk2>
        <a:srgbClr val="FFFFFF"/>
      </a:dk2>
      <a:lt2>
        <a:srgbClr val="B2B2B2"/>
      </a:lt2>
      <a:accent1>
        <a:srgbClr val="1C40B2"/>
      </a:accent1>
      <a:accent2>
        <a:srgbClr val="E14A21"/>
      </a:accent2>
      <a:accent3>
        <a:srgbClr val="FFFFFF"/>
      </a:accent3>
      <a:accent4>
        <a:srgbClr val="2A2A2A"/>
      </a:accent4>
      <a:accent5>
        <a:srgbClr val="ABAFD5"/>
      </a:accent5>
      <a:accent6>
        <a:srgbClr val="CC421D"/>
      </a:accent6>
      <a:hlink>
        <a:srgbClr val="3392E9"/>
      </a:hlink>
      <a:folHlink>
        <a:srgbClr val="6544CE"/>
      </a:folHlink>
    </a:clrScheme>
    <a:fontScheme name="Worldwid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orldwide 1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8AB900"/>
        </a:accent6>
        <a:hlink>
          <a:srgbClr val="3194CB"/>
        </a:hlink>
        <a:folHlink>
          <a:srgbClr val="B558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2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C8EC4"/>
        </a:accent1>
        <a:accent2>
          <a:srgbClr val="CFBE6B"/>
        </a:accent2>
        <a:accent3>
          <a:srgbClr val="FFFFFF"/>
        </a:accent3>
        <a:accent4>
          <a:srgbClr val="2A2A2A"/>
        </a:accent4>
        <a:accent5>
          <a:srgbClr val="ACC6DE"/>
        </a:accent5>
        <a:accent6>
          <a:srgbClr val="BBAC60"/>
        </a:accent6>
        <a:hlink>
          <a:srgbClr val="D98445"/>
        </a:hlink>
        <a:folHlink>
          <a:srgbClr val="8A71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3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1C40B2"/>
        </a:accent1>
        <a:accent2>
          <a:srgbClr val="E14A21"/>
        </a:accent2>
        <a:accent3>
          <a:srgbClr val="FFFFFF"/>
        </a:accent3>
        <a:accent4>
          <a:srgbClr val="2A2A2A"/>
        </a:accent4>
        <a:accent5>
          <a:srgbClr val="ABAFD5"/>
        </a:accent5>
        <a:accent6>
          <a:srgbClr val="CC421D"/>
        </a:accent6>
        <a:hlink>
          <a:srgbClr val="3392E9"/>
        </a:hlink>
        <a:folHlink>
          <a:srgbClr val="6544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9160</TotalTime>
  <Words>56</Words>
  <Application>Microsoft Office PowerPoint</Application>
  <PresentationFormat>Произвольный</PresentationFormat>
  <Paragraphs>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Гаркуша Н.С.</dc:creator>
  <cp:lastModifiedBy>Oleg</cp:lastModifiedBy>
  <cp:revision>795</cp:revision>
  <cp:lastPrinted>2018-03-21T16:12:56Z</cp:lastPrinted>
  <dcterms:created xsi:type="dcterms:W3CDTF">2017-10-02T07:24:18Z</dcterms:created>
  <dcterms:modified xsi:type="dcterms:W3CDTF">2021-06-17T09:38:08Z</dcterms:modified>
</cp:coreProperties>
</file>