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8" r:id="rId3"/>
  </p:sldMasterIdLst>
  <p:notesMasterIdLst>
    <p:notesMasterId r:id="rId15"/>
  </p:notesMasterIdLst>
  <p:handoutMasterIdLst>
    <p:handoutMasterId r:id="rId16"/>
  </p:handoutMasterIdLst>
  <p:sldIdLst>
    <p:sldId id="352" r:id="rId4"/>
    <p:sldId id="340" r:id="rId5"/>
    <p:sldId id="342" r:id="rId6"/>
    <p:sldId id="349" r:id="rId7"/>
    <p:sldId id="350" r:id="rId8"/>
    <p:sldId id="343" r:id="rId9"/>
    <p:sldId id="344" r:id="rId10"/>
    <p:sldId id="345" r:id="rId11"/>
    <p:sldId id="346" r:id="rId12"/>
    <p:sldId id="347" r:id="rId13"/>
    <p:sldId id="348" r:id="rId14"/>
  </p:sldIdLst>
  <p:sldSz cx="12195175" cy="7056120"/>
  <p:notesSz cx="6797675" cy="9926320"/>
  <p:defaultTextStyle>
    <a:defPPr>
      <a:defRPr lang="en-US"/>
    </a:defPPr>
    <a:lvl1pPr marL="0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565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30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30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095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60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860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425" algn="l" defTabSz="4565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2223" userDrawn="1">
          <p15:clr>
            <a:srgbClr val="A4A3A4"/>
          </p15:clr>
        </p15:guide>
        <p15:guide id="4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гарита Печерских" initials="МП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9694"/>
    <a:srgbClr val="3392E9"/>
    <a:srgbClr val="6BC9DF"/>
    <a:srgbClr val="00642D"/>
    <a:srgbClr val="EBEFF6"/>
    <a:srgbClr val="0048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93" autoAdjust="0"/>
    <p:restoredTop sz="97841" autoAdjust="0"/>
  </p:normalViewPr>
  <p:slideViewPr>
    <p:cSldViewPr snapToGrid="0" showGuides="1">
      <p:cViewPr varScale="1">
        <p:scale>
          <a:sx n="87" d="100"/>
          <a:sy n="87" d="100"/>
        </p:scale>
        <p:origin x="-510" y="-78"/>
      </p:cViewPr>
      <p:guideLst>
        <p:guide orient="horz" pos="2381"/>
        <p:guide pos="3368"/>
        <p:guide orient="horz" pos="2223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C17A4-F06F-4426-B953-2357D2A5A74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9ADE1-BF6C-47F9-A0B4-4355DACE97C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2E961-3E15-4799-B498-503FFDB52FA1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1241425"/>
            <a:ext cx="57912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AD6F-0DC6-4317-A461-E070DA4C960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2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035" algn="l" defTabSz="1042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2735" algn="l" defTabSz="1042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3435" algn="l" defTabSz="1042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4770" algn="l" defTabSz="1042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5470" algn="l" defTabSz="1042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6170" algn="l" defTabSz="1042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7505" algn="l" defTabSz="104203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jpeg"/><Relationship Id="rId3" Type="http://schemas.openxmlformats.org/officeDocument/2006/relationships/image" Target="../media/image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8" Type="http://schemas.openxmlformats.org/officeDocument/2006/relationships/image" Target="../media/image17.emf"/><Relationship Id="rId7" Type="http://schemas.openxmlformats.org/officeDocument/2006/relationships/image" Target="../media/image16.emf"/><Relationship Id="rId6" Type="http://schemas.openxmlformats.org/officeDocument/2006/relationships/image" Target="../media/image15.emf"/><Relationship Id="rId53" Type="http://schemas.openxmlformats.org/officeDocument/2006/relationships/image" Target="../media/image62.emf"/><Relationship Id="rId52" Type="http://schemas.openxmlformats.org/officeDocument/2006/relationships/image" Target="../media/image61.emf"/><Relationship Id="rId51" Type="http://schemas.openxmlformats.org/officeDocument/2006/relationships/image" Target="../media/image60.emf"/><Relationship Id="rId50" Type="http://schemas.openxmlformats.org/officeDocument/2006/relationships/image" Target="../media/image59.emf"/><Relationship Id="rId5" Type="http://schemas.openxmlformats.org/officeDocument/2006/relationships/image" Target="../media/image14.emf"/><Relationship Id="rId49" Type="http://schemas.openxmlformats.org/officeDocument/2006/relationships/image" Target="../media/image58.emf"/><Relationship Id="rId48" Type="http://schemas.openxmlformats.org/officeDocument/2006/relationships/image" Target="../media/image57.emf"/><Relationship Id="rId47" Type="http://schemas.openxmlformats.org/officeDocument/2006/relationships/image" Target="../media/image56.emf"/><Relationship Id="rId46" Type="http://schemas.openxmlformats.org/officeDocument/2006/relationships/image" Target="../media/image55.emf"/><Relationship Id="rId45" Type="http://schemas.openxmlformats.org/officeDocument/2006/relationships/image" Target="../media/image54.emf"/><Relationship Id="rId44" Type="http://schemas.openxmlformats.org/officeDocument/2006/relationships/image" Target="../media/image53.emf"/><Relationship Id="rId43" Type="http://schemas.openxmlformats.org/officeDocument/2006/relationships/image" Target="../media/image52.emf"/><Relationship Id="rId42" Type="http://schemas.openxmlformats.org/officeDocument/2006/relationships/image" Target="../media/image51.emf"/><Relationship Id="rId41" Type="http://schemas.openxmlformats.org/officeDocument/2006/relationships/image" Target="../media/image50.emf"/><Relationship Id="rId40" Type="http://schemas.openxmlformats.org/officeDocument/2006/relationships/image" Target="../media/image49.emf"/><Relationship Id="rId4" Type="http://schemas.openxmlformats.org/officeDocument/2006/relationships/image" Target="../media/image13.emf"/><Relationship Id="rId39" Type="http://schemas.openxmlformats.org/officeDocument/2006/relationships/image" Target="../media/image48.emf"/><Relationship Id="rId38" Type="http://schemas.openxmlformats.org/officeDocument/2006/relationships/image" Target="../media/image47.emf"/><Relationship Id="rId37" Type="http://schemas.openxmlformats.org/officeDocument/2006/relationships/image" Target="../media/image46.emf"/><Relationship Id="rId36" Type="http://schemas.openxmlformats.org/officeDocument/2006/relationships/image" Target="../media/image45.emf"/><Relationship Id="rId35" Type="http://schemas.openxmlformats.org/officeDocument/2006/relationships/image" Target="../media/image44.emf"/><Relationship Id="rId34" Type="http://schemas.openxmlformats.org/officeDocument/2006/relationships/image" Target="../media/image43.emf"/><Relationship Id="rId33" Type="http://schemas.openxmlformats.org/officeDocument/2006/relationships/image" Target="../media/image42.emf"/><Relationship Id="rId32" Type="http://schemas.openxmlformats.org/officeDocument/2006/relationships/image" Target="../media/image41.emf"/><Relationship Id="rId31" Type="http://schemas.openxmlformats.org/officeDocument/2006/relationships/image" Target="../media/image40.emf"/><Relationship Id="rId30" Type="http://schemas.openxmlformats.org/officeDocument/2006/relationships/image" Target="../media/image39.emf"/><Relationship Id="rId3" Type="http://schemas.openxmlformats.org/officeDocument/2006/relationships/image" Target="../media/image12.emf"/><Relationship Id="rId29" Type="http://schemas.openxmlformats.org/officeDocument/2006/relationships/image" Target="../media/image38.emf"/><Relationship Id="rId28" Type="http://schemas.openxmlformats.org/officeDocument/2006/relationships/image" Target="../media/image37.emf"/><Relationship Id="rId27" Type="http://schemas.openxmlformats.org/officeDocument/2006/relationships/image" Target="../media/image36.emf"/><Relationship Id="rId26" Type="http://schemas.openxmlformats.org/officeDocument/2006/relationships/image" Target="../media/image35.emf"/><Relationship Id="rId25" Type="http://schemas.openxmlformats.org/officeDocument/2006/relationships/image" Target="../media/image34.emf"/><Relationship Id="rId24" Type="http://schemas.openxmlformats.org/officeDocument/2006/relationships/image" Target="../media/image33.emf"/><Relationship Id="rId23" Type="http://schemas.openxmlformats.org/officeDocument/2006/relationships/image" Target="../media/image32.emf"/><Relationship Id="rId22" Type="http://schemas.openxmlformats.org/officeDocument/2006/relationships/image" Target="../media/image31.emf"/><Relationship Id="rId21" Type="http://schemas.openxmlformats.org/officeDocument/2006/relationships/image" Target="../media/image30.emf"/><Relationship Id="rId20" Type="http://schemas.openxmlformats.org/officeDocument/2006/relationships/image" Target="../media/image29.emf"/><Relationship Id="rId2" Type="http://schemas.openxmlformats.org/officeDocument/2006/relationships/image" Target="../media/image1.png"/><Relationship Id="rId19" Type="http://schemas.openxmlformats.org/officeDocument/2006/relationships/image" Target="../media/image28.emf"/><Relationship Id="rId18" Type="http://schemas.openxmlformats.org/officeDocument/2006/relationships/image" Target="../media/image27.emf"/><Relationship Id="rId17" Type="http://schemas.openxmlformats.org/officeDocument/2006/relationships/image" Target="../media/image26.emf"/><Relationship Id="rId16" Type="http://schemas.openxmlformats.org/officeDocument/2006/relationships/image" Target="../media/image25.emf"/><Relationship Id="rId15" Type="http://schemas.openxmlformats.org/officeDocument/2006/relationships/image" Target="../media/image24.emf"/><Relationship Id="rId14" Type="http://schemas.openxmlformats.org/officeDocument/2006/relationships/image" Target="../media/image23.emf"/><Relationship Id="rId13" Type="http://schemas.openxmlformats.org/officeDocument/2006/relationships/image" Target="../media/image22.emf"/><Relationship Id="rId12" Type="http://schemas.openxmlformats.org/officeDocument/2006/relationships/image" Target="../media/image21.emf"/><Relationship Id="rId11" Type="http://schemas.openxmlformats.org/officeDocument/2006/relationships/image" Target="../media/image20.emf"/><Relationship Id="rId10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639" y="2192070"/>
            <a:ext cx="10365899" cy="151256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9277" y="3998649"/>
            <a:ext cx="8536622" cy="1803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45C8-6C97-4068-B145-4F76EDE09570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25DA-0528-4253-BCE6-8D01F5A9533B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1502" y="282585"/>
            <a:ext cx="2743914" cy="60208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60" y="282585"/>
            <a:ext cx="8028490" cy="60208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04AA-E024-41B7-AE7D-B3C775175C32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3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1" y="2889350"/>
            <a:ext cx="3502921" cy="35565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242629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613213" y="2884968"/>
            <a:ext cx="3502921" cy="35565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  <a:endParaRPr lang="ru-RU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8344600" y="2884968"/>
            <a:ext cx="3502921" cy="35565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610706"/>
            <a:ext cx="10946999" cy="41092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в 2 строки,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иаграмма 3"/>
          <p:cNvSpPr>
            <a:spLocks noGrp="1"/>
          </p:cNvSpPr>
          <p:nvPr>
            <p:ph type="chart" sz="quarter" idx="10" hasCustomPrompt="1"/>
          </p:nvPr>
        </p:nvSpPr>
        <p:spPr>
          <a:xfrm>
            <a:off x="1004948" y="1612223"/>
            <a:ext cx="10842569" cy="44469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Графики и диаграммы</a:t>
            </a:r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в 3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7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889350"/>
            <a:ext cx="10965696" cy="35565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242629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5061785" y="669"/>
            <a:ext cx="12352172" cy="7052479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4138" y="2557553"/>
            <a:ext cx="9281731" cy="1852784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4138" y="4803743"/>
            <a:ext cx="9281731" cy="61752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68" y="1593557"/>
            <a:ext cx="3436940" cy="47828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524139" y="6348252"/>
            <a:ext cx="5895692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181343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68283" y="1275852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68283" y="2891693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68283" y="4520260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553" y="1435267"/>
            <a:ext cx="949557" cy="777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666" y="3089727"/>
            <a:ext cx="911061" cy="73507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6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217" y="4706227"/>
            <a:ext cx="923893" cy="735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524138" y="2557553"/>
            <a:ext cx="9281731" cy="1852784"/>
          </a:xfrm>
          <a:prstGeom prst="rect">
            <a:avLst/>
          </a:prstGeom>
        </p:spPr>
        <p:txBody>
          <a:bodyPr anchor="ctr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4138" y="4748051"/>
            <a:ext cx="9281731" cy="728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96" y="1620227"/>
            <a:ext cx="3436940" cy="47828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524139" y="6348252"/>
            <a:ext cx="5895692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 userDrawn="1"/>
        </p:nvCxnSpPr>
        <p:spPr>
          <a:xfrm flipV="1">
            <a:off x="1181343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 userDrawn="1"/>
        </p:nvSpPr>
        <p:spPr>
          <a:xfrm>
            <a:off x="468283" y="1275852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 userDrawn="1"/>
        </p:nvSpPr>
        <p:spPr>
          <a:xfrm>
            <a:off x="468283" y="2891693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468283" y="4520260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553" y="1435267"/>
            <a:ext cx="949557" cy="7770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6666" y="3089727"/>
            <a:ext cx="911061" cy="7350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217" y="4706227"/>
            <a:ext cx="923893" cy="7350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77" y="1463373"/>
            <a:ext cx="3405462" cy="7228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30645" y="2525617"/>
            <a:ext cx="11175234" cy="1852784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5" y="4790226"/>
            <a:ext cx="11175234" cy="6995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1" y="940958"/>
            <a:ext cx="3436940" cy="478283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3" y="949674"/>
            <a:ext cx="3594122" cy="76289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30645" y="2525617"/>
            <a:ext cx="11175234" cy="1852784"/>
          </a:xfrm>
          <a:prstGeom prst="rect">
            <a:avLst/>
          </a:prstGeom>
        </p:spPr>
        <p:txBody>
          <a:bodyPr anchor="b"/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ТИТУЛЬНОГО ЛИСТА</a:t>
            </a:r>
            <a:br>
              <a:rPr lang="ru-RU" dirty="0"/>
            </a:br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5" y="4790226"/>
            <a:ext cx="11175234" cy="69953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9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  <a:endParaRPr lang="ru-RU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23" y="1113446"/>
            <a:ext cx="3436940" cy="4782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BDEF1-70C2-40F3-8B7F-E136B2036DC3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" y="-86261"/>
            <a:ext cx="12195175" cy="136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м</a:t>
            </a:r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" y="4100206"/>
            <a:ext cx="12195175" cy="342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1" y="514934"/>
            <a:ext cx="3436940" cy="478283"/>
          </a:xfrm>
          <a:prstGeom prst="rect">
            <a:avLst/>
          </a:prstGeom>
        </p:spPr>
      </p:pic>
      <p:sp>
        <p:nvSpPr>
          <p:cNvPr id="1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  <a:endParaRPr lang="ru-RU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0644" y="4267764"/>
            <a:ext cx="11175236" cy="95750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4" y="5485493"/>
            <a:ext cx="11175236" cy="5550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9858"/>
            <a:ext cx="12195175" cy="28303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_ЦП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1" y="4276358"/>
            <a:ext cx="12195175" cy="278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1" y="4100208"/>
            <a:ext cx="12195175" cy="2956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" y="-1"/>
            <a:ext cx="12195175" cy="1279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0644" y="4267764"/>
            <a:ext cx="11175236" cy="957503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4" y="5480144"/>
            <a:ext cx="11175236" cy="5550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  <a:endParaRPr lang="ru-RU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  <a:endParaRPr lang="ru-RU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1" y="514934"/>
            <a:ext cx="3436940" cy="478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5850"/>
            <a:ext cx="12184402" cy="2824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8026" y="1365864"/>
            <a:ext cx="11579124" cy="2662595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30644" y="4267766"/>
            <a:ext cx="11175236" cy="947094"/>
          </a:xfrm>
          <a:prstGeom prst="rect">
            <a:avLst/>
          </a:prstGeo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ТОЧНОЕ НАЗВАНИЕ ПРЕЗЕНТАЦИИ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644" y="5480144"/>
            <a:ext cx="11175236" cy="55508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</a:t>
            </a:r>
            <a:r>
              <a:rPr lang="en-US" dirty="0"/>
              <a:t> </a:t>
            </a:r>
            <a:r>
              <a:rPr lang="ru-RU" dirty="0"/>
              <a:t>презентации</a:t>
            </a:r>
            <a:endParaRPr lang="ru-RU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0636" y="6348252"/>
            <a:ext cx="7789196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Имя Фамилия</a:t>
            </a:r>
            <a:endParaRPr lang="ru-RU" dirty="0"/>
          </a:p>
        </p:txBody>
      </p:sp>
      <p:sp>
        <p:nvSpPr>
          <p:cNvPr id="3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9028241" y="6348252"/>
            <a:ext cx="2777639" cy="373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Дата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91" y="514934"/>
            <a:ext cx="3436940" cy="478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9859"/>
            <a:ext cx="12195175" cy="2823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612225"/>
            <a:ext cx="10946999" cy="4134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8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6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в 3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948599"/>
            <a:ext cx="10946999" cy="4247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в 1 строку, под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1949052"/>
            <a:ext cx="10946999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8533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9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268338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 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в 2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21" y="1957761"/>
            <a:ext cx="5346675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9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268338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29"/>
          <p:cNvSpPr>
            <a:spLocks noGrp="1"/>
          </p:cNvSpPr>
          <p:nvPr>
            <p:ph type="body" sz="quarter" idx="19" hasCustomPrompt="1"/>
          </p:nvPr>
        </p:nvSpPr>
        <p:spPr>
          <a:xfrm>
            <a:off x="6500848" y="1957308"/>
            <a:ext cx="5346675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в 3 строки, подзаголовок в 2 строки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7" y="2416229"/>
            <a:ext cx="10946999" cy="377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sp>
        <p:nvSpPr>
          <p:cNvPr id="19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912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912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534416"/>
            <a:ext cx="10365899" cy="140148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90821"/>
            <a:ext cx="10365899" cy="154359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3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9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3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C152C-D12B-46AA-95A3-03146EFB0D18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в 3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9" y="2193105"/>
            <a:ext cx="5333446" cy="37926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724413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  <a:endParaRPr lang="ru-RU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6"/>
          <p:cNvSpPr>
            <a:spLocks noGrp="1"/>
          </p:cNvSpPr>
          <p:nvPr>
            <p:ph type="body" sz="quarter" idx="18" hasCustomPrompt="1"/>
          </p:nvPr>
        </p:nvSpPr>
        <p:spPr>
          <a:xfrm>
            <a:off x="6514081" y="2184214"/>
            <a:ext cx="5333446" cy="379269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в 1 строку, подзаголовок в 1 строку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0" y="2420365"/>
            <a:ext cx="3545493" cy="35565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53331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4571099" y="2420364"/>
            <a:ext cx="3545493" cy="35565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  <a:endParaRPr lang="ru-RU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20" hasCustomPrompt="1"/>
          </p:nvPr>
        </p:nvSpPr>
        <p:spPr>
          <a:xfrm>
            <a:off x="8260376" y="2420364"/>
            <a:ext cx="3545493" cy="35565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в 2 строки, подзаголовок в 2 строки,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420365"/>
            <a:ext cx="10965696" cy="3556537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Буллит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4842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буллитов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912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1948597"/>
            <a:ext cx="10965696" cy="402830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0418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3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193105"/>
            <a:ext cx="10965696" cy="379269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724413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  <a:endParaRPr lang="ru-RU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1 строку, подзаголовок в 1 строку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25" y="2420365"/>
            <a:ext cx="10965696" cy="35565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53331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2 строки, подзаголовок в 2 строки,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6"/>
          <p:cNvSpPr>
            <a:spLocks noGrp="1"/>
          </p:cNvSpPr>
          <p:nvPr>
            <p:ph type="body" sz="quarter" idx="17" hasCustomPrompt="1"/>
          </p:nvPr>
        </p:nvSpPr>
        <p:spPr>
          <a:xfrm>
            <a:off x="881830" y="2420365"/>
            <a:ext cx="5365372" cy="35565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48424"/>
            <a:ext cx="10965698" cy="395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Заголовок для списка нумерации</a:t>
            </a:r>
            <a:endParaRPr lang="ru-RU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3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16"/>
          <p:cNvSpPr>
            <a:spLocks noGrp="1"/>
          </p:cNvSpPr>
          <p:nvPr>
            <p:ph type="body" sz="quarter" idx="19" hasCustomPrompt="1"/>
          </p:nvPr>
        </p:nvSpPr>
        <p:spPr>
          <a:xfrm>
            <a:off x="6482155" y="2420364"/>
            <a:ext cx="5365372" cy="3556537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Список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088655"/>
            <a:ext cx="10102135" cy="4006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0418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/>
              <a:t>Заголовок для текста с иконками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088652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088655"/>
            <a:ext cx="10102135" cy="4006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480418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/>
              <a:t>Заголовок для текста с иконками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088652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60" y="1646503"/>
            <a:ext cx="5386202" cy="465692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5" y="1646503"/>
            <a:ext cx="5386202" cy="465692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FBEB1-A0C2-4B6E-8472-12D43E4BEA7D}" type="datetime1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в 3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321052"/>
            <a:ext cx="10102135" cy="4006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721704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329757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Заголовок в 1 строку, подзаголовок в 1 строку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549646"/>
            <a:ext cx="10102135" cy="36426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50304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/>
              <a:t>Заголовок для текста с иконками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r>
              <a:rPr lang="en-US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 </a:t>
            </a: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подзаголовка слайда в одну строку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560501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Заголовок в 2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2547472"/>
            <a:ext cx="10102135" cy="35978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1948129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/>
              <a:t>Заголовок для текста с иконками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3" y="1268338"/>
            <a:ext cx="10954834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 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2547471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Заголовок в 3 строки, подзаголовок в 2 строки,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sz="quarter" idx="18" hasCustomPrompt="1"/>
          </p:nvPr>
        </p:nvSpPr>
        <p:spPr>
          <a:xfrm>
            <a:off x="881825" y="1735516"/>
            <a:ext cx="10965696" cy="557165"/>
          </a:xfrm>
          <a:prstGeom prst="rect">
            <a:avLst/>
          </a:prstGeom>
        </p:spPr>
        <p:txBody>
          <a:bodyPr anchor="ctr"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lang="ru-RU" sz="21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Подзаголовок.</a:t>
            </a:r>
            <a:b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ru-RU" sz="2100" b="0" i="1" kern="1200" dirty="0">
                <a:solidFill>
                  <a:schemeClr val="accent2"/>
                </a:solidFill>
                <a:effectLst/>
                <a:latin typeface="+mn-lt"/>
                <a:ea typeface="+mj-ea"/>
                <a:cs typeface="+mj-cs"/>
              </a:rPr>
              <a:t>Вариант размещения длинного подзаголовка слайда в две строки</a:t>
            </a:r>
            <a:endParaRPr lang="ru-RU" sz="21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Текст 16"/>
          <p:cNvSpPr>
            <a:spLocks noGrp="1"/>
          </p:cNvSpPr>
          <p:nvPr>
            <p:ph type="body" sz="quarter" idx="15" hasCustomPrompt="1"/>
          </p:nvPr>
        </p:nvSpPr>
        <p:spPr>
          <a:xfrm>
            <a:off x="1745391" y="3018986"/>
            <a:ext cx="10102135" cy="3171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100"/>
              </a:spcBef>
              <a:spcAft>
                <a:spcPts val="1500"/>
              </a:spcAft>
              <a:buFont typeface="Arial" panose="020B0604020202020204" pitchFamily="34" charset="0"/>
              <a:buNone/>
              <a:defRPr sz="1800">
                <a:solidFill>
                  <a:schemeClr val="accent2"/>
                </a:solidFill>
              </a:defRPr>
            </a:lvl1pPr>
            <a:lvl2pPr marL="78930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2pPr>
            <a:lvl3pPr marL="1292860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79641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4pPr>
            <a:lvl5pPr marL="2299335" indent="-285750"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  <a:endParaRPr lang="ru-RU" dirty="0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81821" y="2419643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/>
              <a:t>Заголовок для текста с иконками</a:t>
            </a:r>
            <a:endParaRPr lang="ru-RU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358005"/>
            <a:ext cx="10924051" cy="123187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длинного заголовка</a:t>
            </a:r>
            <a:br>
              <a:rPr lang="ru-RU" dirty="0"/>
            </a:br>
            <a:r>
              <a:rPr lang="ru-RU" dirty="0"/>
              <a:t>в три строки</a:t>
            </a:r>
            <a:endParaRPr lang="en-US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04948" y="3022496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в 1 строку, основно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81829" y="294043"/>
            <a:ext cx="10924051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Примеры иконок,</a:t>
            </a:r>
            <a:br>
              <a:rPr lang="ru-RU" dirty="0"/>
            </a:br>
            <a:r>
              <a:rPr lang="ru-RU" dirty="0"/>
              <a:t>для использования в рабочих материалах</a:t>
            </a:r>
            <a:endParaRPr lang="en-US" dirty="0"/>
          </a:p>
        </p:txBody>
      </p:sp>
      <p:sp>
        <p:nvSpPr>
          <p:cNvPr id="19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20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04952" y="1612230"/>
            <a:ext cx="641592" cy="5198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10340" y="2204289"/>
            <a:ext cx="636212" cy="5259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014910" y="2802460"/>
            <a:ext cx="631635" cy="5169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004952" y="3391627"/>
            <a:ext cx="632671" cy="5177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004953" y="3980794"/>
            <a:ext cx="631427" cy="5219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1003708" y="4570809"/>
            <a:ext cx="632671" cy="5125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003708" y="5749614"/>
            <a:ext cx="632671" cy="5177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994788" y="5151443"/>
            <a:ext cx="641592" cy="5250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1876847" y="1606973"/>
            <a:ext cx="641592" cy="5250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1876847" y="2205144"/>
            <a:ext cx="641592" cy="52505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883266" y="3399783"/>
            <a:ext cx="635176" cy="5198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876847" y="2802460"/>
            <a:ext cx="641592" cy="52505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1876847" y="3991848"/>
            <a:ext cx="641592" cy="5198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876847" y="4570808"/>
            <a:ext cx="641592" cy="5303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2748743" y="2204716"/>
            <a:ext cx="641592" cy="52505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876847" y="5752020"/>
            <a:ext cx="641592" cy="52505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876846" y="5156692"/>
            <a:ext cx="641595" cy="5198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3620639" y="1614044"/>
            <a:ext cx="641592" cy="52505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21" cstate="print"/>
          <a:stretch>
            <a:fillRect/>
          </a:stretch>
        </p:blipFill>
        <p:spPr>
          <a:xfrm>
            <a:off x="3619762" y="2807718"/>
            <a:ext cx="641592" cy="5198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22" cstate="print"/>
          <a:stretch>
            <a:fillRect/>
          </a:stretch>
        </p:blipFill>
        <p:spPr>
          <a:xfrm>
            <a:off x="3619762" y="3396614"/>
            <a:ext cx="641592" cy="51980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 userDrawn="1"/>
        </p:nvPicPr>
        <p:blipFill>
          <a:blip r:embed="rId23" cstate="print"/>
          <a:stretch>
            <a:fillRect/>
          </a:stretch>
        </p:blipFill>
        <p:spPr>
          <a:xfrm>
            <a:off x="3615827" y="3988654"/>
            <a:ext cx="645527" cy="5229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3615830" y="4576093"/>
            <a:ext cx="641592" cy="5198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 userDrawn="1"/>
        </p:nvPicPr>
        <p:blipFill>
          <a:blip r:embed="rId25" cstate="print"/>
          <a:stretch>
            <a:fillRect/>
          </a:stretch>
        </p:blipFill>
        <p:spPr>
          <a:xfrm>
            <a:off x="3619771" y="2204006"/>
            <a:ext cx="642470" cy="52577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3615830" y="5156692"/>
            <a:ext cx="641592" cy="52505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 userDrawn="1"/>
        </p:nvPicPr>
        <p:blipFill>
          <a:blip r:embed="rId27" cstate="print"/>
          <a:stretch>
            <a:fillRect/>
          </a:stretch>
        </p:blipFill>
        <p:spPr>
          <a:xfrm>
            <a:off x="3615835" y="5738139"/>
            <a:ext cx="644817" cy="5276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4492540" y="1614044"/>
            <a:ext cx="641592" cy="52505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 userDrawn="1"/>
        </p:nvPicPr>
        <p:blipFill>
          <a:blip r:embed="rId29" cstate="print"/>
          <a:stretch>
            <a:fillRect/>
          </a:stretch>
        </p:blipFill>
        <p:spPr>
          <a:xfrm>
            <a:off x="4491658" y="2204716"/>
            <a:ext cx="641592" cy="52505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 userDrawn="1"/>
        </p:nvPicPr>
        <p:blipFill>
          <a:blip r:embed="rId30" cstate="print"/>
          <a:stretch>
            <a:fillRect/>
          </a:stretch>
        </p:blipFill>
        <p:spPr>
          <a:xfrm>
            <a:off x="4491658" y="2797156"/>
            <a:ext cx="641592" cy="53035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 userDrawn="1"/>
        </p:nvPicPr>
        <p:blipFill>
          <a:blip r:embed="rId31" cstate="print"/>
          <a:stretch>
            <a:fillRect/>
          </a:stretch>
        </p:blipFill>
        <p:spPr>
          <a:xfrm>
            <a:off x="4491658" y="3977000"/>
            <a:ext cx="641592" cy="5198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 userDrawn="1"/>
        </p:nvPicPr>
        <p:blipFill>
          <a:blip r:embed="rId32" cstate="print"/>
          <a:stretch>
            <a:fillRect/>
          </a:stretch>
        </p:blipFill>
        <p:spPr>
          <a:xfrm>
            <a:off x="4492842" y="5148160"/>
            <a:ext cx="640408" cy="52408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 userDrawn="1"/>
        </p:nvPicPr>
        <p:blipFill>
          <a:blip r:embed="rId33" cstate="print"/>
          <a:stretch>
            <a:fillRect/>
          </a:stretch>
        </p:blipFill>
        <p:spPr>
          <a:xfrm>
            <a:off x="4491658" y="3398835"/>
            <a:ext cx="641592" cy="5303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 userDrawn="1"/>
        </p:nvPicPr>
        <p:blipFill>
          <a:blip r:embed="rId34" cstate="print"/>
          <a:stretch>
            <a:fillRect/>
          </a:stretch>
        </p:blipFill>
        <p:spPr>
          <a:xfrm>
            <a:off x="4491659" y="4557496"/>
            <a:ext cx="644920" cy="5225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 userDrawn="1"/>
        </p:nvPicPr>
        <p:blipFill>
          <a:blip r:embed="rId35" cstate="print"/>
          <a:stretch>
            <a:fillRect/>
          </a:stretch>
        </p:blipFill>
        <p:spPr>
          <a:xfrm>
            <a:off x="4485791" y="5736777"/>
            <a:ext cx="653011" cy="52905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 userDrawn="1"/>
        </p:nvPicPr>
        <p:blipFill>
          <a:blip r:embed="rId36" cstate="print"/>
          <a:stretch>
            <a:fillRect/>
          </a:stretch>
        </p:blipFill>
        <p:spPr>
          <a:xfrm>
            <a:off x="5364435" y="1619562"/>
            <a:ext cx="641592" cy="52505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7" cstate="print"/>
          <a:stretch>
            <a:fillRect/>
          </a:stretch>
        </p:blipFill>
        <p:spPr>
          <a:xfrm>
            <a:off x="5362677" y="2204001"/>
            <a:ext cx="643347" cy="5264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8" cstate="print"/>
          <a:stretch>
            <a:fillRect/>
          </a:stretch>
        </p:blipFill>
        <p:spPr>
          <a:xfrm>
            <a:off x="5362687" y="2797156"/>
            <a:ext cx="644561" cy="5222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9" cstate="print"/>
          <a:stretch>
            <a:fillRect/>
          </a:stretch>
        </p:blipFill>
        <p:spPr>
          <a:xfrm>
            <a:off x="5358741" y="3399783"/>
            <a:ext cx="647283" cy="5244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40" cstate="print"/>
          <a:stretch>
            <a:fillRect/>
          </a:stretch>
        </p:blipFill>
        <p:spPr>
          <a:xfrm>
            <a:off x="5354807" y="3982952"/>
            <a:ext cx="651219" cy="527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1" cstate="print"/>
          <a:stretch>
            <a:fillRect/>
          </a:stretch>
        </p:blipFill>
        <p:spPr>
          <a:xfrm>
            <a:off x="2748743" y="1614052"/>
            <a:ext cx="641592" cy="519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5354806" y="4566070"/>
            <a:ext cx="651221" cy="52760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 userDrawn="1"/>
        </p:nvPicPr>
        <p:blipFill>
          <a:blip r:embed="rId43" cstate="print"/>
          <a:stretch>
            <a:fillRect/>
          </a:stretch>
        </p:blipFill>
        <p:spPr>
          <a:xfrm>
            <a:off x="2725270" y="2800638"/>
            <a:ext cx="664190" cy="53811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 userDrawn="1"/>
        </p:nvPicPr>
        <p:blipFill>
          <a:blip r:embed="rId44" cstate="print"/>
          <a:stretch>
            <a:fillRect/>
          </a:stretch>
        </p:blipFill>
        <p:spPr>
          <a:xfrm>
            <a:off x="2725268" y="3391635"/>
            <a:ext cx="669004" cy="54201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 userDrawn="1"/>
        </p:nvPicPr>
        <p:blipFill>
          <a:blip r:embed="rId45" cstate="print"/>
          <a:stretch>
            <a:fillRect/>
          </a:stretch>
        </p:blipFill>
        <p:spPr>
          <a:xfrm>
            <a:off x="2725268" y="3989581"/>
            <a:ext cx="660255" cy="54032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 userDrawn="1"/>
        </p:nvPicPr>
        <p:blipFill>
          <a:blip r:embed="rId46" cstate="print"/>
          <a:stretch>
            <a:fillRect/>
          </a:stretch>
        </p:blipFill>
        <p:spPr>
          <a:xfrm>
            <a:off x="2725268" y="4568614"/>
            <a:ext cx="670546" cy="54874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 userDrawn="1"/>
        </p:nvPicPr>
        <p:blipFill>
          <a:blip r:embed="rId47" cstate="print"/>
          <a:stretch>
            <a:fillRect/>
          </a:stretch>
        </p:blipFill>
        <p:spPr>
          <a:xfrm>
            <a:off x="2725268" y="5156692"/>
            <a:ext cx="655134" cy="541553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 userDrawn="1"/>
        </p:nvPicPr>
        <p:blipFill>
          <a:blip r:embed="rId48" cstate="print"/>
          <a:stretch>
            <a:fillRect/>
          </a:stretch>
        </p:blipFill>
        <p:spPr>
          <a:xfrm>
            <a:off x="2725278" y="5741149"/>
            <a:ext cx="674518" cy="55757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49" cstate="print"/>
          <a:stretch>
            <a:fillRect/>
          </a:stretch>
        </p:blipFill>
        <p:spPr>
          <a:xfrm>
            <a:off x="5358741" y="5137184"/>
            <a:ext cx="647283" cy="5350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 userDrawn="1"/>
        </p:nvPicPr>
        <p:blipFill>
          <a:blip r:embed="rId50" cstate="print"/>
          <a:stretch>
            <a:fillRect/>
          </a:stretch>
        </p:blipFill>
        <p:spPr>
          <a:xfrm>
            <a:off x="5352522" y="5736507"/>
            <a:ext cx="653511" cy="53480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 userDrawn="1"/>
        </p:nvPicPr>
        <p:blipFill>
          <a:blip r:embed="rId51" cstate="print"/>
          <a:stretch>
            <a:fillRect/>
          </a:stretch>
        </p:blipFill>
        <p:spPr>
          <a:xfrm>
            <a:off x="6233697" y="1623607"/>
            <a:ext cx="620124" cy="507486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 userDrawn="1"/>
        </p:nvPicPr>
        <p:blipFill>
          <a:blip r:embed="rId52" cstate="print"/>
          <a:stretch>
            <a:fillRect/>
          </a:stretch>
        </p:blipFill>
        <p:spPr>
          <a:xfrm>
            <a:off x="6233697" y="2204002"/>
            <a:ext cx="620124" cy="51261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 userDrawn="1"/>
        </p:nvPicPr>
        <p:blipFill>
          <a:blip r:embed="rId53" cstate="print"/>
          <a:stretch>
            <a:fillRect/>
          </a:stretch>
        </p:blipFill>
        <p:spPr>
          <a:xfrm>
            <a:off x="6239387" y="2797156"/>
            <a:ext cx="638116" cy="5222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Заголовок в 1 строку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8533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 userDrawn="1"/>
        </p:nvCxnSpPr>
        <p:spPr>
          <a:xfrm flipH="1">
            <a:off x="6210603" y="2203500"/>
            <a:ext cx="1" cy="625328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 userDrawn="1"/>
        </p:nvCxnSpPr>
        <p:spPr>
          <a:xfrm rot="10800000" flipV="1">
            <a:off x="2545861" y="1907862"/>
            <a:ext cx="843096" cy="904665"/>
          </a:xfrm>
          <a:prstGeom prst="bentConnector2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 userDrawn="1"/>
        </p:nvCxnSpPr>
        <p:spPr>
          <a:xfrm rot="16200000" flipH="1">
            <a:off x="9038568" y="1913684"/>
            <a:ext cx="906668" cy="919320"/>
          </a:xfrm>
          <a:prstGeom prst="bentConnector3">
            <a:avLst>
              <a:gd name="adj1" fmla="val -1725"/>
            </a:avLst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 userDrawn="1"/>
        </p:nvCxnSpPr>
        <p:spPr>
          <a:xfrm flipH="1">
            <a:off x="4380893" y="2195350"/>
            <a:ext cx="1" cy="228418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 userDrawn="1"/>
        </p:nvCxnSpPr>
        <p:spPr>
          <a:xfrm flipH="1">
            <a:off x="8081087" y="2199389"/>
            <a:ext cx="1" cy="228418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 userDrawn="1"/>
        </p:nvSpPr>
        <p:spPr>
          <a:xfrm>
            <a:off x="1004952" y="3771460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42" name="Текст 18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4952" y="2826676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52" name="Прямоугольник 51"/>
          <p:cNvSpPr/>
          <p:nvPr userDrawn="1"/>
        </p:nvSpPr>
        <p:spPr>
          <a:xfrm>
            <a:off x="4669692" y="3771460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3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4669692" y="2826676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54" name="Прямоугольник 53"/>
          <p:cNvSpPr/>
          <p:nvPr userDrawn="1"/>
        </p:nvSpPr>
        <p:spPr>
          <a:xfrm>
            <a:off x="8410661" y="3759321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8410661" y="2814537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56" name="Прямоугольник 55"/>
          <p:cNvSpPr/>
          <p:nvPr userDrawn="1"/>
        </p:nvSpPr>
        <p:spPr>
          <a:xfrm>
            <a:off x="2839982" y="5418909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2839982" y="4474123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58" name="Прямоугольник 57"/>
          <p:cNvSpPr/>
          <p:nvPr userDrawn="1"/>
        </p:nvSpPr>
        <p:spPr>
          <a:xfrm>
            <a:off x="6540176" y="5425532"/>
            <a:ext cx="3081802" cy="65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59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6540176" y="4480748"/>
            <a:ext cx="308180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60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3388956" y="1623099"/>
            <a:ext cx="5643295" cy="562151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  <a:endParaRPr lang="ru-RU" dirty="0"/>
          </a:p>
        </p:txBody>
      </p:sp>
      <p:cxnSp>
        <p:nvCxnSpPr>
          <p:cNvPr id="61" name="Прямая соединительная линия 60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Заголовок в 2 строки, 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Текст 18"/>
          <p:cNvSpPr>
            <a:spLocks noGrp="1"/>
          </p:cNvSpPr>
          <p:nvPr>
            <p:ph type="body" sz="quarter" idx="27" hasCustomPrompt="1"/>
          </p:nvPr>
        </p:nvSpPr>
        <p:spPr>
          <a:xfrm>
            <a:off x="1016674" y="1632546"/>
            <a:ext cx="10830844" cy="551036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Заголовок графика</a:t>
            </a:r>
            <a:endParaRPr lang="ru-RU" dirty="0"/>
          </a:p>
        </p:txBody>
      </p:sp>
      <p:sp>
        <p:nvSpPr>
          <p:cNvPr id="51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016673" y="2614175"/>
            <a:ext cx="3881152" cy="942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49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1016678" y="5100975"/>
            <a:ext cx="1862836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45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5271547" y="3851411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33" name="Прямая со стрелкой 32"/>
          <p:cNvCxnSpPr/>
          <p:nvPr userDrawn="1"/>
        </p:nvCxnSpPr>
        <p:spPr>
          <a:xfrm flipH="1">
            <a:off x="2945535" y="2186352"/>
            <a:ext cx="1" cy="414783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 userDrawn="1"/>
        </p:nvCxnSpPr>
        <p:spPr>
          <a:xfrm flipH="1">
            <a:off x="8560247" y="2186493"/>
            <a:ext cx="1" cy="414783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 userDrawn="1"/>
        </p:nvCxnSpPr>
        <p:spPr>
          <a:xfrm>
            <a:off x="2945525" y="3559811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 userDrawn="1"/>
        </p:nvCxnSpPr>
        <p:spPr>
          <a:xfrm>
            <a:off x="6853010" y="3559811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 userDrawn="1"/>
        </p:nvCxnSpPr>
        <p:spPr>
          <a:xfrm>
            <a:off x="10266051" y="3559811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 userDrawn="1"/>
        </p:nvCxnSpPr>
        <p:spPr>
          <a:xfrm>
            <a:off x="1944003" y="4803210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 userDrawn="1"/>
        </p:nvCxnSpPr>
        <p:spPr>
          <a:xfrm>
            <a:off x="3948819" y="4803210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 userDrawn="1"/>
        </p:nvCxnSpPr>
        <p:spPr>
          <a:xfrm>
            <a:off x="6862224" y="4801157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 userDrawn="1"/>
        </p:nvCxnSpPr>
        <p:spPr>
          <a:xfrm>
            <a:off x="10266051" y="4801157"/>
            <a:ext cx="0" cy="28471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04948" y="3851411"/>
            <a:ext cx="3881152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8684589" y="3851411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47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5271552" y="5082745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48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8684591" y="5082745"/>
            <a:ext cx="3162927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50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3023264" y="5100975"/>
            <a:ext cx="1862836" cy="94287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52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5271546" y="2616198"/>
            <a:ext cx="6575971" cy="942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cxnSp>
        <p:nvCxnSpPr>
          <p:cNvPr id="55" name="Прямая соединительная линия 54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Заголовок в 2 строки, график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Текст 18"/>
          <p:cNvSpPr>
            <a:spLocks noGrp="1"/>
          </p:cNvSpPr>
          <p:nvPr>
            <p:ph type="body" sz="quarter" idx="21" hasCustomPrompt="1"/>
          </p:nvPr>
        </p:nvSpPr>
        <p:spPr>
          <a:xfrm>
            <a:off x="6641391" y="3837350"/>
            <a:ext cx="3162927" cy="850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44" name="Текст 18"/>
          <p:cNvSpPr>
            <a:spLocks noGrp="1"/>
          </p:cNvSpPr>
          <p:nvPr>
            <p:ph type="body" sz="quarter" idx="20" hasCustomPrompt="1"/>
          </p:nvPr>
        </p:nvSpPr>
        <p:spPr>
          <a:xfrm>
            <a:off x="6641391" y="2873151"/>
            <a:ext cx="3162927" cy="850580"/>
          </a:xfrm>
          <a:prstGeom prst="rect">
            <a:avLst/>
          </a:prstGeo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43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6641391" y="1916716"/>
            <a:ext cx="3162927" cy="85058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9" idx="3"/>
          </p:cNvCxnSpPr>
          <p:nvPr userDrawn="1"/>
        </p:nvCxnSpPr>
        <p:spPr>
          <a:xfrm>
            <a:off x="5423457" y="2347911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1009733" y="1922627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  <a:endParaRPr lang="ru-RU" dirty="0"/>
          </a:p>
        </p:txBody>
      </p:sp>
      <p:sp>
        <p:nvSpPr>
          <p:cNvPr id="22" name="Текст 18"/>
          <p:cNvSpPr>
            <a:spLocks noGrp="1"/>
          </p:cNvSpPr>
          <p:nvPr>
            <p:ph type="body" sz="quarter" idx="15" hasCustomPrompt="1"/>
          </p:nvPr>
        </p:nvSpPr>
        <p:spPr>
          <a:xfrm>
            <a:off x="2005195" y="2088007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  <a:endParaRPr lang="ru-RU" dirty="0"/>
          </a:p>
        </p:txBody>
      </p:sp>
      <p:cxnSp>
        <p:nvCxnSpPr>
          <p:cNvPr id="28" name="Прямая со стрелкой 27"/>
          <p:cNvCxnSpPr>
            <a:stCxn id="29" idx="3"/>
          </p:cNvCxnSpPr>
          <p:nvPr userDrawn="1"/>
        </p:nvCxnSpPr>
        <p:spPr>
          <a:xfrm>
            <a:off x="5418673" y="3306205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 userDrawn="1"/>
        </p:nvSpPr>
        <p:spPr>
          <a:xfrm>
            <a:off x="1004948" y="2880922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  <a:endParaRPr lang="ru-RU" dirty="0"/>
          </a:p>
        </p:txBody>
      </p:sp>
      <p:sp>
        <p:nvSpPr>
          <p:cNvPr id="32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000411" y="3046300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3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  <a:endParaRPr lang="ru-RU" dirty="0"/>
          </a:p>
        </p:txBody>
      </p:sp>
      <p:cxnSp>
        <p:nvCxnSpPr>
          <p:cNvPr id="33" name="Прямая со стрелкой 32"/>
          <p:cNvCxnSpPr>
            <a:stCxn id="34" idx="3"/>
          </p:cNvCxnSpPr>
          <p:nvPr userDrawn="1"/>
        </p:nvCxnSpPr>
        <p:spPr>
          <a:xfrm>
            <a:off x="5418673" y="4270404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 userDrawn="1"/>
        </p:nvSpPr>
        <p:spPr>
          <a:xfrm>
            <a:off x="1004948" y="3845121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  <a:endParaRPr lang="ru-RU" dirty="0"/>
          </a:p>
        </p:txBody>
      </p:sp>
      <p:sp>
        <p:nvSpPr>
          <p:cNvPr id="37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000411" y="4010500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  <a:endParaRPr lang="ru-RU" dirty="0"/>
          </a:p>
        </p:txBody>
      </p:sp>
      <p:cxnSp>
        <p:nvCxnSpPr>
          <p:cNvPr id="38" name="Прямая со стрелкой 37"/>
          <p:cNvCxnSpPr>
            <a:stCxn id="39" idx="3"/>
          </p:cNvCxnSpPr>
          <p:nvPr userDrawn="1"/>
        </p:nvCxnSpPr>
        <p:spPr>
          <a:xfrm>
            <a:off x="5418673" y="5224344"/>
            <a:ext cx="1222719" cy="0"/>
          </a:xfrm>
          <a:prstGeom prst="straightConnector1">
            <a:avLst/>
          </a:prstGeom>
          <a:ln w="25400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 userDrawn="1"/>
        </p:nvSpPr>
        <p:spPr>
          <a:xfrm>
            <a:off x="1004948" y="4799060"/>
            <a:ext cx="4413725" cy="850581"/>
          </a:xfrm>
          <a:prstGeom prst="rect">
            <a:avLst/>
          </a:prstGeom>
          <a:noFill/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r>
              <a:rPr lang="ru-RU" dirty="0"/>
              <a:t> </a:t>
            </a:r>
            <a:endParaRPr lang="ru-RU" dirty="0"/>
          </a:p>
        </p:txBody>
      </p:sp>
      <p:sp>
        <p:nvSpPr>
          <p:cNvPr id="42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000411" y="4964440"/>
            <a:ext cx="3263669" cy="51052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</a:t>
            </a:r>
            <a:endParaRPr lang="ru-RU" dirty="0"/>
          </a:p>
        </p:txBody>
      </p:sp>
      <p:sp>
        <p:nvSpPr>
          <p:cNvPr id="46" name="Текст 18"/>
          <p:cNvSpPr>
            <a:spLocks noGrp="1"/>
          </p:cNvSpPr>
          <p:nvPr>
            <p:ph type="body" sz="quarter" idx="22" hasCustomPrompt="1"/>
          </p:nvPr>
        </p:nvSpPr>
        <p:spPr>
          <a:xfrm>
            <a:off x="6641391" y="4793785"/>
            <a:ext cx="3162927" cy="8505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Текст графика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18"/>
          <p:cNvSpPr>
            <a:spLocks noGrp="1"/>
          </p:cNvSpPr>
          <p:nvPr>
            <p:ph type="body" sz="quarter" idx="23" hasCustomPrompt="1"/>
          </p:nvPr>
        </p:nvSpPr>
        <p:spPr>
          <a:xfrm>
            <a:off x="1204049" y="2087635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  <a:endParaRPr lang="ru-RU" dirty="0"/>
          </a:p>
        </p:txBody>
      </p:sp>
      <p:sp>
        <p:nvSpPr>
          <p:cNvPr id="30" name="Текст 18"/>
          <p:cNvSpPr>
            <a:spLocks noGrp="1"/>
          </p:cNvSpPr>
          <p:nvPr>
            <p:ph type="body" sz="quarter" idx="24" hasCustomPrompt="1"/>
          </p:nvPr>
        </p:nvSpPr>
        <p:spPr>
          <a:xfrm>
            <a:off x="1204049" y="3046301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  <a:endParaRPr lang="ru-RU" dirty="0"/>
          </a:p>
        </p:txBody>
      </p:sp>
      <p:sp>
        <p:nvSpPr>
          <p:cNvPr id="35" name="Текст 18"/>
          <p:cNvSpPr>
            <a:spLocks noGrp="1"/>
          </p:cNvSpPr>
          <p:nvPr>
            <p:ph type="body" sz="quarter" idx="25" hasCustomPrompt="1"/>
          </p:nvPr>
        </p:nvSpPr>
        <p:spPr>
          <a:xfrm>
            <a:off x="1204049" y="4010130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  <a:endParaRPr lang="ru-RU" dirty="0"/>
          </a:p>
        </p:txBody>
      </p:sp>
      <p:sp>
        <p:nvSpPr>
          <p:cNvPr id="40" name="Текст 18"/>
          <p:cNvSpPr>
            <a:spLocks noGrp="1"/>
          </p:cNvSpPr>
          <p:nvPr>
            <p:ph type="body" sz="quarter" idx="26" hasCustomPrompt="1"/>
          </p:nvPr>
        </p:nvSpPr>
        <p:spPr>
          <a:xfrm>
            <a:off x="1204049" y="4981225"/>
            <a:ext cx="641594" cy="520547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Иконка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8" y="4192590"/>
            <a:ext cx="10947001" cy="2095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16415" y="1613169"/>
            <a:ext cx="10831106" cy="23441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Заголовок в 2 строки,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6" y="1612224"/>
            <a:ext cx="5336034" cy="218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9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6511483" y="1612224"/>
            <a:ext cx="5336034" cy="218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11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16415" y="3982154"/>
            <a:ext cx="10831106" cy="2344134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579532"/>
            <a:ext cx="5388320" cy="65827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2670" indent="0">
              <a:buNone/>
              <a:defRPr sz="2100" b="1"/>
            </a:lvl3pPr>
            <a:lvl4pPr marL="1564005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310" indent="0">
              <a:buNone/>
              <a:defRPr sz="1800" b="1"/>
            </a:lvl6pPr>
            <a:lvl7pPr marL="3128645" indent="0">
              <a:buNone/>
              <a:defRPr sz="1800" b="1"/>
            </a:lvl7pPr>
            <a:lvl8pPr marL="3649980" indent="0">
              <a:buNone/>
              <a:defRPr sz="1800" b="1"/>
            </a:lvl8pPr>
            <a:lvl9pPr marL="4171315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59" y="2237806"/>
            <a:ext cx="5388320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0" y="1579532"/>
            <a:ext cx="5390437" cy="65827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2670" indent="0">
              <a:buNone/>
              <a:defRPr sz="2100" b="1"/>
            </a:lvl3pPr>
            <a:lvl4pPr marL="1564005" indent="0">
              <a:buNone/>
              <a:defRPr sz="1800" b="1"/>
            </a:lvl4pPr>
            <a:lvl5pPr marL="2085975" indent="0">
              <a:buNone/>
              <a:defRPr sz="1800" b="1"/>
            </a:lvl5pPr>
            <a:lvl6pPr marL="2607310" indent="0">
              <a:buNone/>
              <a:defRPr sz="1800" b="1"/>
            </a:lvl6pPr>
            <a:lvl7pPr marL="3128645" indent="0">
              <a:buNone/>
              <a:defRPr sz="1800" b="1"/>
            </a:lvl7pPr>
            <a:lvl8pPr marL="3649980" indent="0">
              <a:buNone/>
              <a:defRPr sz="1800" b="1"/>
            </a:lvl8pPr>
            <a:lvl9pPr marL="4171315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0" y="2237806"/>
            <a:ext cx="5390437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E6D48-76CA-409B-87CA-F403295E1E3F}" type="datetime1">
              <a:rPr lang="en-US" smtClean="0"/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Заголовок в 2 строки, изображение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900516" y="1612232"/>
            <a:ext cx="6283223" cy="4615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7556232" y="1620860"/>
            <a:ext cx="4291287" cy="46064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Заголовок в 2 строки, изображение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5564299" y="1612224"/>
            <a:ext cx="6283223" cy="4615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sz="1800" dirty="0" smtClean="0">
                <a:solidFill>
                  <a:schemeClr val="accent2"/>
                </a:solidFill>
              </a:defRPr>
            </a:lvl1pPr>
            <a:lvl2pPr marL="503555" indent="0">
              <a:buNone/>
              <a:defRPr sz="1600">
                <a:solidFill>
                  <a:schemeClr val="accent2"/>
                </a:solidFill>
                <a:latin typeface="+mn-lt"/>
              </a:defRPr>
            </a:lvl2pPr>
            <a:lvl3pPr marL="1007110" indent="0">
              <a:buNone/>
              <a:defRPr sz="1600">
                <a:solidFill>
                  <a:schemeClr val="accent2"/>
                </a:solidFill>
                <a:latin typeface="+mn-lt"/>
              </a:defRPr>
            </a:lvl3pPr>
            <a:lvl4pPr marL="1510665" indent="0">
              <a:buNone/>
              <a:defRPr sz="1600">
                <a:solidFill>
                  <a:schemeClr val="accent2"/>
                </a:solidFill>
                <a:latin typeface="+mn-lt"/>
              </a:defRPr>
            </a:lvl4pPr>
            <a:lvl5pPr marL="2014220" indent="0">
              <a:buNone/>
              <a:defRPr sz="160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ru-RU" dirty="0"/>
              <a:t>Основной текст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9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1016411" y="1620860"/>
            <a:ext cx="4291287" cy="4606422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/>
              <a:t>Место для изображения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Заголовок в 1 строку,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8533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 Вариант размещения в 1 строку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7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73362" y="1620941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/>
              <a:t>Заголовок для таблицы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 userDrawn="1"/>
        </p:nvGraphicFramePr>
        <p:xfrm>
          <a:off x="1004948" y="2251819"/>
          <a:ext cx="10842570" cy="29992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7536"/>
                <a:gridCol w="5441597"/>
                <a:gridCol w="2483437"/>
              </a:tblGrid>
              <a:tr h="599850">
                <a:tc>
                  <a:txBody>
                    <a:bodyPr/>
                    <a:lstStyle/>
                    <a:p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9850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98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98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985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b">
                    <a:lnL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4" name="Прямая соединительная линия 23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2281538" y="78388"/>
            <a:ext cx="2032732" cy="1569580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2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Заголовок в 2 строки, таблиц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4914" y="294043"/>
            <a:ext cx="10982612" cy="859456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29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заголовка.</a:t>
            </a:r>
            <a:br>
              <a:rPr lang="ru-RU" dirty="0"/>
            </a:br>
            <a:r>
              <a:rPr lang="ru-RU" dirty="0"/>
              <a:t>Вариант размещения заголовка в две строки</a:t>
            </a:r>
            <a:endParaRPr lang="en-US" dirty="0"/>
          </a:p>
        </p:txBody>
      </p:sp>
      <p:sp>
        <p:nvSpPr>
          <p:cNvPr id="14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sp>
        <p:nvSpPr>
          <p:cNvPr id="15" name="Slide Number Placeholder 5"/>
          <p:cNvSpPr txBox="1"/>
          <p:nvPr userDrawn="1"/>
        </p:nvSpPr>
        <p:spPr>
          <a:xfrm>
            <a:off x="11446887" y="6672424"/>
            <a:ext cx="552195" cy="253448"/>
          </a:xfrm>
          <a:prstGeom prst="rect">
            <a:avLst/>
          </a:prstGeom>
        </p:spPr>
        <p:txBody>
          <a:bodyPr lIns="91360" tIns="45680" rIns="91360" bIns="45680"/>
          <a:lstStyle>
            <a:defPPr>
              <a:defRPr lang="ru-RU"/>
            </a:defPPr>
            <a:lvl1pPr marL="0" algn="l" defTabSz="1042670" rtl="0" eaLnBrk="1" latinLnBrk="0" hangingPunct="1">
              <a:defRPr sz="16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52133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267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00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534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667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801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9345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0680" algn="l" defTabSz="1042670" rtl="0" eaLnBrk="1" latinLnBrk="0" hangingPunct="1">
              <a:defRPr sz="20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18D96-32B6-41B3-9B50-75D95C1FB02B}" type="slidenum">
              <a:rPr lang="ru-RU" sz="1800" smtClean="0">
                <a:solidFill>
                  <a:schemeClr val="accent2"/>
                </a:solidFill>
              </a:rPr>
            </a:fld>
            <a:endParaRPr lang="ru-RU" sz="1800" dirty="0">
              <a:solidFill>
                <a:schemeClr val="accent2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3" y="6721546"/>
            <a:ext cx="2277565" cy="203577"/>
          </a:xfrm>
          <a:prstGeom prst="rect">
            <a:avLst/>
          </a:prstGeom>
        </p:spPr>
      </p:pic>
      <p:sp>
        <p:nvSpPr>
          <p:cNvPr id="8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873362" y="1620941"/>
            <a:ext cx="10965698" cy="395589"/>
          </a:xfrm>
          <a:prstGeom prst="rect">
            <a:avLst/>
          </a:prstGeom>
        </p:spPr>
        <p:txBody>
          <a:bodyPr/>
          <a:lstStyle>
            <a:lvl1pPr marL="0" marR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800" b="1" baseline="0">
                <a:solidFill>
                  <a:schemeClr val="accent2"/>
                </a:solidFill>
              </a:defRPr>
            </a:lvl1pPr>
            <a:lvl2pPr marL="503555" indent="0">
              <a:buNone/>
              <a:defRPr sz="1600" b="1">
                <a:solidFill>
                  <a:schemeClr val="accent2"/>
                </a:solidFill>
              </a:defRPr>
            </a:lvl2pPr>
            <a:lvl3pPr marL="1007110" indent="0">
              <a:buNone/>
              <a:defRPr sz="1600" b="1">
                <a:solidFill>
                  <a:schemeClr val="accent2"/>
                </a:solidFill>
              </a:defRPr>
            </a:lvl3pPr>
            <a:lvl4pPr marL="1510665" indent="0">
              <a:buNone/>
              <a:defRPr sz="1600" b="1">
                <a:solidFill>
                  <a:schemeClr val="accent2"/>
                </a:solidFill>
              </a:defRPr>
            </a:lvl4pPr>
            <a:lvl5pPr marL="2014220" indent="0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marL="0" marR="0" lvl="0" indent="0" algn="l" defTabSz="100711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dirty="0"/>
              <a:t>Заголовок для таблицы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 userDrawn="1"/>
        </p:nvGraphicFramePr>
        <p:xfrm>
          <a:off x="1004950" y="2256451"/>
          <a:ext cx="10842567" cy="2953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0642"/>
                <a:gridCol w="8131925"/>
              </a:tblGrid>
              <a:tr h="738409"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b="0" dirty="0"/>
                        <a:t>Заголовок</a:t>
                      </a:r>
                      <a:r>
                        <a:rPr lang="ru-RU" sz="1700" b="0" baseline="0" dirty="0"/>
                        <a:t> таблицы</a:t>
                      </a:r>
                      <a:endParaRPr lang="ru-RU" sz="1700" b="0" dirty="0"/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  <a:endParaRPr lang="ru-RU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8409">
                <a:tc>
                  <a:txBody>
                    <a:bodyPr/>
                    <a:lstStyle/>
                    <a:p>
                      <a:r>
                        <a:rPr lang="ru-RU" sz="17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7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700" b="0" dirty="0">
                        <a:solidFill>
                          <a:schemeClr val="bg1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  <a:endParaRPr lang="ru-RU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8409"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7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700" b="0" dirty="0">
                        <a:solidFill>
                          <a:schemeClr val="bg1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  <a:endParaRPr lang="ru-RU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8409"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700" b="0" dirty="0">
                          <a:solidFill>
                            <a:schemeClr val="bg1"/>
                          </a:solidFill>
                        </a:rPr>
                        <a:t>Заголовок</a:t>
                      </a:r>
                      <a:r>
                        <a:rPr lang="ru-RU" sz="1700" b="0" baseline="0" dirty="0">
                          <a:solidFill>
                            <a:schemeClr val="bg1"/>
                          </a:solidFill>
                        </a:rPr>
                        <a:t> таблицы</a:t>
                      </a:r>
                      <a:endParaRPr lang="ru-RU" sz="1700" b="0" dirty="0">
                        <a:solidFill>
                          <a:schemeClr val="bg1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7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0" dirty="0">
                          <a:solidFill>
                            <a:schemeClr val="accent2"/>
                          </a:solidFill>
                        </a:rPr>
                        <a:t>Текст таблицы</a:t>
                      </a:r>
                      <a:endParaRPr lang="ru-RU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 marL="104297" marR="104297" marT="42676" marB="4267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1447391" y="6907705"/>
            <a:ext cx="9999496" cy="17418"/>
          </a:xfrm>
          <a:prstGeom prst="line">
            <a:avLst/>
          </a:prstGeom>
          <a:ln w="25400" cap="rnd">
            <a:solidFill>
              <a:schemeClr val="accent2">
                <a:lumMod val="20000"/>
                <a:lumOff val="80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2281538" y="78388"/>
            <a:ext cx="2032732" cy="1569580"/>
          </a:xfrm>
          <a:prstGeom prst="rect">
            <a:avLst/>
          </a:prstGeom>
          <a:noFill/>
        </p:spPr>
        <p:txBody>
          <a:bodyPr wrap="square" lIns="91360" tIns="45680" rIns="91360" bIns="45680" rtlCol="0">
            <a:spAutoFit/>
          </a:bodyPr>
          <a:lstStyle/>
          <a:p>
            <a:pPr marL="0" marR="0" lvl="0" indent="0" algn="l" defTabSz="10420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600" dirty="0">
                <a:solidFill>
                  <a:schemeClr val="accent1"/>
                </a:solidFill>
              </a:rPr>
              <a:t>Для того, чтобы использовать редактируемую таблицу вырежьте </a:t>
            </a:r>
            <a:r>
              <a:rPr lang="ru-RU" sz="1600" dirty="0" err="1">
                <a:solidFill>
                  <a:schemeClr val="accent1"/>
                </a:solidFill>
              </a:rPr>
              <a:t>ёё</a:t>
            </a:r>
            <a:r>
              <a:rPr lang="ru-RU" sz="1600" dirty="0">
                <a:solidFill>
                  <a:schemeClr val="accent1"/>
                </a:solidFill>
              </a:rPr>
              <a:t> из мастер-шаблона на нужный слайд.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Разбивочный слайд 1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758702" y="384089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5" y="4201870"/>
            <a:ext cx="11132080" cy="194911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5" y="949675"/>
            <a:ext cx="2643634" cy="36788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3795" y="2297116"/>
            <a:ext cx="11132080" cy="136327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Разбивочный слайд 2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167728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444024" y="2935979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2538" y="4440498"/>
            <a:ext cx="9283332" cy="171048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743" y="3134551"/>
            <a:ext cx="923893" cy="735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1" y="1713885"/>
            <a:ext cx="2643634" cy="36788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2538" y="2795615"/>
            <a:ext cx="9283332" cy="150186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Разбивочный слайд 1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 userDrawn="1"/>
        </p:nvCxnSpPr>
        <p:spPr>
          <a:xfrm>
            <a:off x="758702" y="384089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5" y="4201870"/>
            <a:ext cx="11132080" cy="1949111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24" y="1078956"/>
            <a:ext cx="2643634" cy="36788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3795" y="2297116"/>
            <a:ext cx="11132080" cy="1363277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5" y="949668"/>
            <a:ext cx="2706547" cy="574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Разбивочный слайд 2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1167728" y="6"/>
            <a:ext cx="1" cy="7056437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 userDrawn="1"/>
        </p:nvSpPr>
        <p:spPr>
          <a:xfrm>
            <a:off x="444024" y="2935979"/>
            <a:ext cx="1447391" cy="118449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22538" y="4440498"/>
            <a:ext cx="9283332" cy="171048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Краткое содержание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8743" y="3134551"/>
            <a:ext cx="923893" cy="7350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58" y="1714748"/>
            <a:ext cx="2643634" cy="367887"/>
          </a:xfrm>
          <a:prstGeom prst="rect">
            <a:avLst/>
          </a:prstGeom>
        </p:spPr>
      </p:pic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22538" y="2795615"/>
            <a:ext cx="9283332" cy="1501860"/>
          </a:xfrm>
          <a:prstGeom prst="rect">
            <a:avLst/>
          </a:prstGeom>
        </p:spPr>
        <p:txBody>
          <a:bodyPr anchor="ctr"/>
          <a:lstStyle>
            <a:lvl1pPr>
              <a:defRPr sz="4000"/>
            </a:lvl1pPr>
          </a:lstStyle>
          <a:p>
            <a:r>
              <a:rPr lang="ru-RU" dirty="0">
                <a:solidFill>
                  <a:schemeClr val="tx1"/>
                </a:solidFill>
              </a:rPr>
              <a:t>ОБРАЗЕЦ ЗАГОЛОВКА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РАЗБИВОЧНОГО СЛАЙДА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271" y="1611438"/>
            <a:ext cx="2706547" cy="574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Обращение, контакты_ЦП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73794" y="2700206"/>
            <a:ext cx="11132076" cy="1035201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4" y="5277075"/>
            <a:ext cx="11132076" cy="2771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73793" y="5750061"/>
            <a:ext cx="11132076" cy="32681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758702" y="391928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5" y="949675"/>
            <a:ext cx="2643634" cy="367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Обращение, контакты_ЦПМ&amp;ФП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3794" y="5277075"/>
            <a:ext cx="11132076" cy="27716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>
                <a:solidFill>
                  <a:schemeClr val="accent2"/>
                </a:solidFill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Контакты</a:t>
            </a:r>
            <a:endParaRPr lang="ru-RU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73793" y="5750061"/>
            <a:ext cx="11132076" cy="32681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100" b="0" i="0">
                <a:solidFill>
                  <a:schemeClr val="accent2"/>
                </a:solidFill>
                <a:latin typeface="+mj-lt"/>
              </a:defRPr>
            </a:lvl1pPr>
            <a:lvl2pPr marL="5035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51066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0142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5177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0213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5248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0284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Сайт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26" y="1078956"/>
            <a:ext cx="2643634" cy="36788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73794" y="2700206"/>
            <a:ext cx="11132076" cy="1035201"/>
          </a:xfrm>
          <a:prstGeom prst="rect">
            <a:avLst/>
          </a:prstGeom>
        </p:spPr>
        <p:txBody>
          <a:bodyPr anchor="ctr"/>
          <a:lstStyle>
            <a:lvl1pPr>
              <a:defRPr sz="4000" i="1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Обращение</a:t>
            </a:r>
            <a:endParaRPr lang="en-US" dirty="0"/>
          </a:p>
        </p:txBody>
      </p:sp>
      <p:cxnSp>
        <p:nvCxnSpPr>
          <p:cNvPr id="18" name="Прямая соединительная линия 17"/>
          <p:cNvCxnSpPr/>
          <p:nvPr userDrawn="1"/>
        </p:nvCxnSpPr>
        <p:spPr>
          <a:xfrm>
            <a:off x="758702" y="3919280"/>
            <a:ext cx="11436483" cy="1"/>
          </a:xfrm>
          <a:prstGeom prst="line">
            <a:avLst/>
          </a:prstGeom>
          <a:ln w="25400" cap="rnd" cmpd="sng">
            <a:solidFill>
              <a:schemeClr val="tx1"/>
            </a:solidFill>
            <a:prstDash val="solid"/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5" y="949668"/>
            <a:ext cx="2706547" cy="5744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CBA4D-43EE-4EFF-B0BD-C6C3E4F778D6}" type="datetime1">
              <a:rPr lang="en-US" smtClean="0"/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gray">
          <a:xfrm>
            <a:off x="1" y="2611866"/>
            <a:ext cx="12195175" cy="3998647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lIns="104264" tIns="52133" rIns="104264" bIns="52133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Freeform 13"/>
          <p:cNvSpPr/>
          <p:nvPr/>
        </p:nvSpPr>
        <p:spPr bwMode="gray">
          <a:xfrm>
            <a:off x="1" y="3082294"/>
            <a:ext cx="12195175" cy="3974147"/>
          </a:xfrm>
          <a:custGeom>
            <a:avLst/>
            <a:gdLst>
              <a:gd name="T0" fmla="*/ 20638 w 5760"/>
              <a:gd name="T1" fmla="*/ 3857625 h 2433"/>
              <a:gd name="T2" fmla="*/ 2311400 w 5760"/>
              <a:gd name="T3" fmla="*/ 0 h 2433"/>
              <a:gd name="T4" fmla="*/ 9134475 w 5760"/>
              <a:gd name="T5" fmla="*/ 7937 h 2433"/>
              <a:gd name="T6" fmla="*/ 9144000 w 5760"/>
              <a:gd name="T7" fmla="*/ 3862387 h 2433"/>
              <a:gd name="T8" fmla="*/ 0 w 5760"/>
              <a:gd name="T9" fmla="*/ 3857625 h 24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2433">
                <a:moveTo>
                  <a:pt x="13" y="2430"/>
                </a:moveTo>
                <a:lnTo>
                  <a:pt x="1456" y="0"/>
                </a:lnTo>
                <a:lnTo>
                  <a:pt x="5754" y="5"/>
                </a:lnTo>
                <a:lnTo>
                  <a:pt x="5760" y="2433"/>
                </a:lnTo>
                <a:lnTo>
                  <a:pt x="0" y="2430"/>
                </a:lnTo>
              </a:path>
            </a:pathLst>
          </a:custGeom>
          <a:solidFill>
            <a:srgbClr val="FFFFFF">
              <a:alpha val="50195"/>
            </a:srgbClr>
          </a:solidFill>
          <a:ln w="9525">
            <a:noFill/>
            <a:round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6" name="Freeform 4"/>
          <p:cNvSpPr/>
          <p:nvPr/>
        </p:nvSpPr>
        <p:spPr bwMode="gray">
          <a:xfrm>
            <a:off x="3444720" y="1550134"/>
            <a:ext cx="8752580" cy="1073166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373 w 4134"/>
              <a:gd name="T7" fmla="*/ 2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373" y="2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7" name="Freeform 5"/>
          <p:cNvSpPr/>
          <p:nvPr/>
        </p:nvSpPr>
        <p:spPr bwMode="ltGray">
          <a:xfrm>
            <a:off x="-8468" y="2615133"/>
            <a:ext cx="3459535" cy="475329"/>
          </a:xfrm>
          <a:custGeom>
            <a:avLst/>
            <a:gdLst>
              <a:gd name="T0" fmla="*/ 0 w 1634"/>
              <a:gd name="T1" fmla="*/ 0 h 289"/>
              <a:gd name="T2" fmla="*/ 2593975 w 1634"/>
              <a:gd name="T3" fmla="*/ 0 h 289"/>
              <a:gd name="T4" fmla="*/ 2311400 w 1634"/>
              <a:gd name="T5" fmla="*/ 461962 h 289"/>
              <a:gd name="T6" fmla="*/ 0 w 1634"/>
              <a:gd name="T7" fmla="*/ 457167 h 289"/>
              <a:gd name="T8" fmla="*/ 0 w 1634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03253" y="1726540"/>
            <a:ext cx="2743914" cy="8224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4264" tIns="52133" rIns="104264" bIns="52133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900" b="1" dirty="0">
                <a:solidFill>
                  <a:schemeClr val="hlink"/>
                </a:solidFill>
              </a:rPr>
              <a:t>Company </a:t>
            </a:r>
            <a:endParaRPr lang="en-US" sz="1900" b="1" dirty="0">
              <a:solidFill>
                <a:schemeClr val="hlink"/>
              </a:solidFill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3200" b="1" dirty="0"/>
              <a:t>LOGO</a:t>
            </a:r>
            <a:endParaRPr lang="en-US" sz="3200" b="1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white">
          <a:xfrm>
            <a:off x="4268313" y="2657598"/>
            <a:ext cx="6910599" cy="39767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4264" tIns="52133" rIns="104264" bIns="52133">
            <a:spAutoFit/>
          </a:bodyPr>
          <a:lstStyle/>
          <a:p>
            <a:pPr algn="dist">
              <a:defRPr/>
            </a:pPr>
            <a:r>
              <a:rPr lang="en-US" sz="1900" dirty="0">
                <a:solidFill>
                  <a:srgbClr val="FFFFFF"/>
                </a:solidFill>
              </a:rPr>
              <a:t>Edit your slogan here</a:t>
            </a:r>
            <a:endParaRPr lang="en-US" sz="1900" dirty="0"/>
          </a:p>
        </p:txBody>
      </p:sp>
      <p:grpSp>
        <p:nvGrpSpPr>
          <p:cNvPr id="2" name="Group 21"/>
          <p:cNvGrpSpPr/>
          <p:nvPr/>
        </p:nvGrpSpPr>
        <p:grpSpPr bwMode="auto">
          <a:xfrm>
            <a:off x="11585421" y="6037179"/>
            <a:ext cx="207487" cy="429594"/>
            <a:chOff x="5472" y="3792"/>
            <a:chExt cx="184" cy="120"/>
          </a:xfrm>
        </p:grpSpPr>
        <p:sp>
          <p:nvSpPr>
            <p:cNvPr id="11" name="Rectangle 18"/>
            <p:cNvSpPr>
              <a:spLocks noChangeArrowheads="1"/>
            </p:cNvSpPr>
            <p:nvPr userDrawn="1"/>
          </p:nvSpPr>
          <p:spPr bwMode="auto">
            <a:xfrm>
              <a:off x="5472" y="3792"/>
              <a:ext cx="184" cy="4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9"/>
            <p:cNvSpPr>
              <a:spLocks noChangeArrowheads="1"/>
            </p:cNvSpPr>
            <p:nvPr userDrawn="1"/>
          </p:nvSpPr>
          <p:spPr bwMode="auto">
            <a:xfrm>
              <a:off x="5472" y="3864"/>
              <a:ext cx="182" cy="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67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4268313" y="1538700"/>
            <a:ext cx="7926864" cy="1042131"/>
          </a:xfrm>
        </p:spPr>
        <p:txBody>
          <a:bodyPr/>
          <a:lstStyle>
            <a:lvl1pPr>
              <a:defRPr sz="4100">
                <a:latin typeface="Verdana" panose="020B0604030504040204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9036" y="6037174"/>
            <a:ext cx="9044754" cy="392024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3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759" y="6664416"/>
            <a:ext cx="2845542" cy="251549"/>
          </a:xfrm>
        </p:spPr>
        <p:txBody>
          <a:bodyPr/>
          <a:lstStyle>
            <a:lvl1pPr>
              <a:defRPr/>
            </a:lvl1pPr>
          </a:lstStyle>
          <a:p>
            <a:fld id="{6B6045C8-6C97-4068-B145-4F76EDE09570}" type="datetime1">
              <a:rPr lang="en-US" smtClean="0"/>
            </a:fld>
            <a:endParaRPr lang="en-US" dirty="0"/>
          </a:p>
        </p:txBody>
      </p:sp>
      <p:sp>
        <p:nvSpPr>
          <p:cNvPr id="1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6685" y="6664416"/>
            <a:ext cx="3861806" cy="251549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876" y="6664416"/>
            <a:ext cx="2845542" cy="251549"/>
          </a:xfrm>
        </p:spPr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BDEF1-70C2-40F3-8B7F-E136B2036DC3}" type="datetime1">
              <a:rPr lang="en-US" smtClean="0"/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E3F4F-51B2-42EE-AFA2-40C4572185CC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336" y="4534418"/>
            <a:ext cx="10365900" cy="1401487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336" y="2990822"/>
            <a:ext cx="10365900" cy="1543595"/>
          </a:xfrm>
        </p:spPr>
        <p:txBody>
          <a:bodyPr anchor="b"/>
          <a:lstStyle>
            <a:lvl1pPr marL="0" indent="0">
              <a:buNone/>
              <a:defRPr sz="2300"/>
            </a:lvl1pPr>
            <a:lvl2pPr marL="521335" indent="0">
              <a:buNone/>
              <a:defRPr sz="2100"/>
            </a:lvl2pPr>
            <a:lvl3pPr marL="1042670" indent="0">
              <a:buNone/>
              <a:defRPr sz="1900"/>
            </a:lvl3pPr>
            <a:lvl4pPr marL="1564005" indent="0">
              <a:buNone/>
              <a:defRPr sz="1600"/>
            </a:lvl4pPr>
            <a:lvl5pPr marL="2085340" indent="0">
              <a:buNone/>
              <a:defRPr sz="1600"/>
            </a:lvl5pPr>
            <a:lvl6pPr marL="2606675" indent="0">
              <a:buNone/>
              <a:defRPr sz="1600"/>
            </a:lvl6pPr>
            <a:lvl7pPr marL="3128010" indent="0">
              <a:buNone/>
              <a:defRPr sz="1600"/>
            </a:lvl7pPr>
            <a:lvl8pPr marL="3649345" indent="0">
              <a:buNone/>
              <a:defRPr sz="1600"/>
            </a:lvl8pPr>
            <a:lvl9pPr marL="417068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5C152C-D12B-46AA-95A3-03146EFB0D18}" type="datetime1">
              <a:rPr lang="en-US" smtClean="0"/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762" y="1489693"/>
            <a:ext cx="5386202" cy="49395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9215" y="1489693"/>
            <a:ext cx="5386202" cy="493950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1FBEB1-A0C2-4B6E-8472-12D43E4BEA7D}" type="datetime1">
              <a:rPr lang="en-US" smtClean="0"/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1" y="282583"/>
            <a:ext cx="10975658" cy="117607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61" y="1579536"/>
            <a:ext cx="5388320" cy="65827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2670" indent="0">
              <a:buNone/>
              <a:defRPr sz="2100" b="1"/>
            </a:lvl3pPr>
            <a:lvl4pPr marL="1564005" indent="0">
              <a:buNone/>
              <a:defRPr sz="1900" b="1"/>
            </a:lvl4pPr>
            <a:lvl5pPr marL="2085340" indent="0">
              <a:buNone/>
              <a:defRPr sz="1900" b="1"/>
            </a:lvl5pPr>
            <a:lvl6pPr marL="2606675" indent="0">
              <a:buNone/>
              <a:defRPr sz="1900" b="1"/>
            </a:lvl6pPr>
            <a:lvl7pPr marL="3128010" indent="0">
              <a:buNone/>
              <a:defRPr sz="1900" b="1"/>
            </a:lvl7pPr>
            <a:lvl8pPr marL="3649345" indent="0">
              <a:buNone/>
              <a:defRPr sz="1900" b="1"/>
            </a:lvl8pPr>
            <a:lvl9pPr marL="417068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761" y="2237808"/>
            <a:ext cx="5388320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986" y="1579536"/>
            <a:ext cx="5390437" cy="65827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35" indent="0">
              <a:buNone/>
              <a:defRPr sz="2300" b="1"/>
            </a:lvl2pPr>
            <a:lvl3pPr marL="1042670" indent="0">
              <a:buNone/>
              <a:defRPr sz="2100" b="1"/>
            </a:lvl3pPr>
            <a:lvl4pPr marL="1564005" indent="0">
              <a:buNone/>
              <a:defRPr sz="1900" b="1"/>
            </a:lvl4pPr>
            <a:lvl5pPr marL="2085340" indent="0">
              <a:buNone/>
              <a:defRPr sz="1900" b="1"/>
            </a:lvl5pPr>
            <a:lvl6pPr marL="2606675" indent="0">
              <a:buNone/>
              <a:defRPr sz="1900" b="1"/>
            </a:lvl6pPr>
            <a:lvl7pPr marL="3128010" indent="0">
              <a:buNone/>
              <a:defRPr sz="1900" b="1"/>
            </a:lvl7pPr>
            <a:lvl8pPr marL="3649345" indent="0">
              <a:buNone/>
              <a:defRPr sz="1900" b="1"/>
            </a:lvl8pPr>
            <a:lvl9pPr marL="4170680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4986" y="2237808"/>
            <a:ext cx="5390437" cy="40656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E6D48-76CA-409B-87CA-F403295E1E3F}" type="datetime1">
              <a:rPr lang="en-US" smtClean="0"/>
            </a:fld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7CBA4D-43EE-4EFF-B0BD-C6C3E4F778D6}" type="datetime1">
              <a:rPr lang="en-US" smtClean="0"/>
            </a:fld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D05569-9397-41A0-B431-F179ED25DD18}" type="datetime1">
              <a:rPr lang="en-US" smtClean="0"/>
            </a:fld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4" y="280953"/>
            <a:ext cx="4012129" cy="11956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5" y="280957"/>
            <a:ext cx="6817441" cy="602247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4" y="1476629"/>
            <a:ext cx="4012129" cy="4826800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2670" indent="0">
              <a:buNone/>
              <a:defRPr sz="1100"/>
            </a:lvl3pPr>
            <a:lvl4pPr marL="1564005" indent="0">
              <a:buNone/>
              <a:defRPr sz="1000"/>
            </a:lvl4pPr>
            <a:lvl5pPr marL="2085340" indent="0">
              <a:buNone/>
              <a:defRPr sz="1000"/>
            </a:lvl5pPr>
            <a:lvl6pPr marL="2606675" indent="0">
              <a:buNone/>
              <a:defRPr sz="1000"/>
            </a:lvl6pPr>
            <a:lvl7pPr marL="3128010" indent="0">
              <a:buNone/>
              <a:defRPr sz="1000"/>
            </a:lvl7pPr>
            <a:lvl8pPr marL="3649345" indent="0">
              <a:buNone/>
              <a:defRPr sz="1000"/>
            </a:lvl8pPr>
            <a:lvl9pPr marL="4170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A3D7AD-951F-47E4-9DA9-F57107E2552B}" type="datetime1">
              <a:rPr lang="en-US" smtClean="0"/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939508"/>
            <a:ext cx="7317105" cy="583138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30506"/>
            <a:ext cx="7317105" cy="4233863"/>
          </a:xfrm>
        </p:spPr>
        <p:txBody>
          <a:bodyPr/>
          <a:lstStyle>
            <a:lvl1pPr marL="0" indent="0">
              <a:buNone/>
              <a:defRPr sz="3600"/>
            </a:lvl1pPr>
            <a:lvl2pPr marL="521335" indent="0">
              <a:buNone/>
              <a:defRPr sz="3200"/>
            </a:lvl2pPr>
            <a:lvl3pPr marL="1042670" indent="0">
              <a:buNone/>
              <a:defRPr sz="2700"/>
            </a:lvl3pPr>
            <a:lvl4pPr marL="1564005" indent="0">
              <a:buNone/>
              <a:defRPr sz="2300"/>
            </a:lvl4pPr>
            <a:lvl5pPr marL="2085340" indent="0">
              <a:buNone/>
              <a:defRPr sz="2300"/>
            </a:lvl5pPr>
            <a:lvl6pPr marL="2606675" indent="0">
              <a:buNone/>
              <a:defRPr sz="2300"/>
            </a:lvl6pPr>
            <a:lvl7pPr marL="3128010" indent="0">
              <a:buNone/>
              <a:defRPr sz="2300"/>
            </a:lvl7pPr>
            <a:lvl8pPr marL="3649345" indent="0">
              <a:buNone/>
              <a:defRPr sz="2300"/>
            </a:lvl8pPr>
            <a:lvl9pPr marL="4170680" indent="0">
              <a:buNone/>
              <a:defRPr sz="23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522646"/>
            <a:ext cx="7317105" cy="828152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2670" indent="0">
              <a:buNone/>
              <a:defRPr sz="1100"/>
            </a:lvl3pPr>
            <a:lvl4pPr marL="1564005" indent="0">
              <a:buNone/>
              <a:defRPr sz="1000"/>
            </a:lvl4pPr>
            <a:lvl5pPr marL="2085340" indent="0">
              <a:buNone/>
              <a:defRPr sz="1000"/>
            </a:lvl5pPr>
            <a:lvl6pPr marL="2606675" indent="0">
              <a:buNone/>
              <a:defRPr sz="1000"/>
            </a:lvl6pPr>
            <a:lvl7pPr marL="3128010" indent="0">
              <a:buNone/>
              <a:defRPr sz="1000"/>
            </a:lvl7pPr>
            <a:lvl8pPr marL="3649345" indent="0">
              <a:buNone/>
              <a:defRPr sz="1000"/>
            </a:lvl8pPr>
            <a:lvl9pPr marL="417068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51A1C-1D91-458E-BA7D-E9F0E9217D7A}" type="datetime1">
              <a:rPr lang="en-US" smtClean="0"/>
            </a:fld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D325DA-0528-4253-BCE6-8D01F5A9533B}" type="datetime1">
              <a:rPr lang="en-US" smtClean="0"/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5569-9397-41A0-B431-F179ED25DD18}" type="datetime1">
              <a:rPr lang="en-US" smtClean="0"/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93942" y="282587"/>
            <a:ext cx="2794727" cy="614661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762" y="282587"/>
            <a:ext cx="8180930" cy="61466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904AA-E024-41B7-AE7D-B3C775175C32}" type="datetime1">
              <a:rPr lang="en-US" smtClean="0"/>
            </a:fld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60" y="280951"/>
            <a:ext cx="4012129" cy="119567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975" y="280952"/>
            <a:ext cx="6817441" cy="6022474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760" y="1476626"/>
            <a:ext cx="4012129" cy="4826800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2670" indent="0">
              <a:buNone/>
              <a:defRPr sz="1100"/>
            </a:lvl3pPr>
            <a:lvl4pPr marL="1564005" indent="0">
              <a:buNone/>
              <a:defRPr sz="1000"/>
            </a:lvl4pPr>
            <a:lvl5pPr marL="2085975" indent="0">
              <a:buNone/>
              <a:defRPr sz="1000"/>
            </a:lvl5pPr>
            <a:lvl6pPr marL="2607310" indent="0">
              <a:buNone/>
              <a:defRPr sz="1000"/>
            </a:lvl6pPr>
            <a:lvl7pPr marL="3128645" indent="0">
              <a:buNone/>
              <a:defRPr sz="1000"/>
            </a:lvl7pPr>
            <a:lvl8pPr marL="3649980" indent="0">
              <a:buNone/>
              <a:defRPr sz="1000"/>
            </a:lvl8pPr>
            <a:lvl9pPr marL="417131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D7AD-951F-47E4-9DA9-F57107E2552B}" type="datetime1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40" y="4939506"/>
            <a:ext cx="7317105" cy="5831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340" y="630506"/>
            <a:ext cx="7317105" cy="4233863"/>
          </a:xfrm>
        </p:spPr>
        <p:txBody>
          <a:bodyPr/>
          <a:lstStyle>
            <a:lvl1pPr marL="0" indent="0">
              <a:buNone/>
              <a:defRPr sz="3600"/>
            </a:lvl1pPr>
            <a:lvl2pPr marL="521335" indent="0">
              <a:buNone/>
              <a:defRPr sz="3200"/>
            </a:lvl2pPr>
            <a:lvl3pPr marL="1042670" indent="0">
              <a:buNone/>
              <a:defRPr sz="2700"/>
            </a:lvl3pPr>
            <a:lvl4pPr marL="1564005" indent="0">
              <a:buNone/>
              <a:defRPr sz="2300"/>
            </a:lvl4pPr>
            <a:lvl5pPr marL="2085975" indent="0">
              <a:buNone/>
              <a:defRPr sz="2300"/>
            </a:lvl5pPr>
            <a:lvl6pPr marL="2607310" indent="0">
              <a:buNone/>
              <a:defRPr sz="2300"/>
            </a:lvl6pPr>
            <a:lvl7pPr marL="3128645" indent="0">
              <a:buNone/>
              <a:defRPr sz="2300"/>
            </a:lvl7pPr>
            <a:lvl8pPr marL="3649980" indent="0">
              <a:buNone/>
              <a:defRPr sz="2300"/>
            </a:lvl8pPr>
            <a:lvl9pPr marL="4171315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340" y="5522643"/>
            <a:ext cx="7317105" cy="828151"/>
          </a:xfrm>
        </p:spPr>
        <p:txBody>
          <a:bodyPr/>
          <a:lstStyle>
            <a:lvl1pPr marL="0" indent="0">
              <a:buNone/>
              <a:defRPr sz="1600"/>
            </a:lvl1pPr>
            <a:lvl2pPr marL="521335" indent="0">
              <a:buNone/>
              <a:defRPr sz="1400"/>
            </a:lvl2pPr>
            <a:lvl3pPr marL="1042670" indent="0">
              <a:buNone/>
              <a:defRPr sz="1100"/>
            </a:lvl3pPr>
            <a:lvl4pPr marL="1564005" indent="0">
              <a:buNone/>
              <a:defRPr sz="1000"/>
            </a:lvl4pPr>
            <a:lvl5pPr marL="2085975" indent="0">
              <a:buNone/>
              <a:defRPr sz="1000"/>
            </a:lvl5pPr>
            <a:lvl6pPr marL="2607310" indent="0">
              <a:buNone/>
              <a:defRPr sz="1000"/>
            </a:lvl6pPr>
            <a:lvl7pPr marL="3128645" indent="0">
              <a:buNone/>
              <a:defRPr sz="1000"/>
            </a:lvl7pPr>
            <a:lvl8pPr marL="3649980" indent="0">
              <a:buNone/>
              <a:defRPr sz="1000"/>
            </a:lvl8pPr>
            <a:lvl9pPr marL="4171315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A1C-1D91-458E-BA7D-E9F0E9217D7A}" type="datetime1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0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9" Type="http://schemas.openxmlformats.org/officeDocument/2006/relationships/slideLayout" Target="../slideLayouts/slideLayout59.xml"/><Relationship Id="rId58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59" y="282584"/>
            <a:ext cx="10975658" cy="1176073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759" y="1646503"/>
            <a:ext cx="10975658" cy="4656923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759" y="6540273"/>
            <a:ext cx="2845540" cy="3756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7D20B-6BAC-48E1-84E5-44E2BCBEE066}" type="datetime1">
              <a:rPr lang="en-US" smtClean="0"/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6685" y="6540273"/>
            <a:ext cx="3861806" cy="3756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9876" y="6540273"/>
            <a:ext cx="2845540" cy="375690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</p:sldLayoutIdLst>
  <p:hf hdr="0" ftr="0" dt="0"/>
  <p:txStyles>
    <p:titleStyle>
      <a:lvl1pPr algn="ctr" defTabSz="104267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60" indent="-391160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090" indent="-32575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99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66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965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300" indent="-260985" algn="l" defTabSz="10426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7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31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9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31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1" name="Rectangle 11"/>
          <p:cNvSpPr>
            <a:spLocks noChangeArrowheads="1"/>
          </p:cNvSpPr>
          <p:nvPr/>
        </p:nvSpPr>
        <p:spPr bwMode="auto">
          <a:xfrm>
            <a:off x="1" y="1"/>
            <a:ext cx="12195175" cy="1019264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</p:spPr>
        <p:txBody>
          <a:bodyPr wrap="none" lIns="104264" tIns="52133" rIns="104264" bIns="52133" anchor="ctr"/>
          <a:lstStyle/>
          <a:p>
            <a:pPr>
              <a:defRPr/>
            </a:pPr>
            <a:endParaRPr lang="ru-RU"/>
          </a:p>
        </p:txBody>
      </p:sp>
      <p:sp>
        <p:nvSpPr>
          <p:cNvPr id="112643" name="Freeform 3"/>
          <p:cNvSpPr/>
          <p:nvPr/>
        </p:nvSpPr>
        <p:spPr bwMode="gray">
          <a:xfrm>
            <a:off x="2832842" y="267887"/>
            <a:ext cx="9372925" cy="741580"/>
          </a:xfrm>
          <a:custGeom>
            <a:avLst/>
            <a:gdLst>
              <a:gd name="T0" fmla="*/ 0 w 4134"/>
              <a:gd name="T1" fmla="*/ 657 h 657"/>
              <a:gd name="T2" fmla="*/ 4134 w 4134"/>
              <a:gd name="T3" fmla="*/ 657 h 657"/>
              <a:gd name="T4" fmla="*/ 4134 w 4134"/>
              <a:gd name="T5" fmla="*/ 0 h 657"/>
              <a:gd name="T6" fmla="*/ 401 w 4134"/>
              <a:gd name="T7" fmla="*/ 1 h 657"/>
              <a:gd name="T8" fmla="*/ 0 w 4134"/>
              <a:gd name="T9" fmla="*/ 657 h 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4" h="657">
                <a:moveTo>
                  <a:pt x="0" y="657"/>
                </a:moveTo>
                <a:lnTo>
                  <a:pt x="4134" y="657"/>
                </a:lnTo>
                <a:lnTo>
                  <a:pt x="4134" y="0"/>
                </a:lnTo>
                <a:lnTo>
                  <a:pt x="401" y="1"/>
                </a:lnTo>
                <a:lnTo>
                  <a:pt x="0" y="657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1028" name="Freeform 4"/>
          <p:cNvSpPr/>
          <p:nvPr/>
        </p:nvSpPr>
        <p:spPr bwMode="ltGray">
          <a:xfrm>
            <a:off x="5" y="1009466"/>
            <a:ext cx="2832837" cy="297286"/>
          </a:xfrm>
          <a:custGeom>
            <a:avLst/>
            <a:gdLst>
              <a:gd name="T0" fmla="*/ 0 w 1338"/>
              <a:gd name="T1" fmla="*/ 0 h 182"/>
              <a:gd name="T2" fmla="*/ 2124075 w 1338"/>
              <a:gd name="T3" fmla="*/ 0 h 182"/>
              <a:gd name="T4" fmla="*/ 1806575 w 1338"/>
              <a:gd name="T5" fmla="*/ 288925 h 182"/>
              <a:gd name="T6" fmla="*/ 0 w 1338"/>
              <a:gd name="T7" fmla="*/ 287338 h 182"/>
              <a:gd name="T8" fmla="*/ 0 w 1338"/>
              <a:gd name="T9" fmla="*/ 0 h 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4264" tIns="52133" rIns="104264" bIns="52133"/>
          <a:lstStyle/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3658556" y="282587"/>
            <a:ext cx="8130116" cy="7366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264" tIns="52133" rIns="104264" bIns="52133" numCol="1" anchor="ctr" anchorCtr="0" compatLnSpc="1"/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489693"/>
            <a:ext cx="10975658" cy="49395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4264" tIns="52133" rIns="104264" bIns="52133" numCol="1" anchor="t" anchorCtr="0" compatLnSpc="1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59" y="6586013"/>
            <a:ext cx="2845542" cy="329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4264" tIns="52133" rIns="104264" bIns="52133" numCol="1" anchor="t" anchorCtr="0" compatLnSpc="1"/>
          <a:lstStyle>
            <a:lvl1pPr>
              <a:defRPr sz="1600">
                <a:latin typeface="+mj-lt"/>
              </a:defRPr>
            </a:lvl1pPr>
          </a:lstStyle>
          <a:p>
            <a:fld id="{4057D20B-6BAC-48E1-84E5-44E2BCBEE066}" type="datetime1">
              <a:rPr lang="en-US" smtClean="0"/>
            </a:fld>
            <a:endParaRPr lang="en-US" dirty="0"/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6685" y="6586013"/>
            <a:ext cx="3861806" cy="329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4264" tIns="52133" rIns="104264" bIns="52133" numCol="1" anchor="t" anchorCtr="0" compatLnSpc="1"/>
          <a:lstStyle>
            <a:lvl1pPr algn="ctr">
              <a:defRPr sz="16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876" y="6586013"/>
            <a:ext cx="2845542" cy="329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04264" tIns="52133" rIns="104264" bIns="52133" numCol="1" anchor="t" anchorCtr="0" compatLnSpc="1"/>
          <a:lstStyle>
            <a:lvl1pPr algn="r">
              <a:defRPr sz="1600">
                <a:latin typeface="+mj-lt"/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703" y="1053571"/>
            <a:ext cx="2743914" cy="25301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104264" tIns="52133" rIns="104264" bIns="52133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F8F8F8"/>
                </a:solidFill>
              </a:rPr>
              <a:t>Company LOGO</a:t>
            </a:r>
            <a:endParaRPr lang="en-US" sz="1600" b="1" dirty="0">
              <a:solidFill>
                <a:srgbClr val="F8F8F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5pPr>
      <a:lvl6pPr marL="521335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6pPr>
      <a:lvl7pPr marL="104267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7pPr>
      <a:lvl8pPr marL="1564005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8pPr>
      <a:lvl9pPr marL="2085340" algn="l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91160" indent="-39116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l"/>
        <a:defRPr sz="3200">
          <a:solidFill>
            <a:schemeClr val="accent1"/>
          </a:solidFill>
          <a:latin typeface="+mn-lt"/>
          <a:ea typeface="+mn-ea"/>
          <a:cs typeface="+mn-cs"/>
        </a:defRPr>
      </a:lvl1pPr>
      <a:lvl2pPr marL="847090" indent="-32575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700">
          <a:solidFill>
            <a:schemeClr val="tx1"/>
          </a:solidFill>
          <a:latin typeface="+mn-lt"/>
        </a:defRPr>
      </a:lvl2pPr>
      <a:lvl3pPr marL="1303020" indent="-2603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700">
          <a:solidFill>
            <a:schemeClr val="tx1"/>
          </a:solidFill>
          <a:latin typeface="+mn-lt"/>
        </a:defRPr>
      </a:lvl3pPr>
      <a:lvl4pPr marL="1824355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panose="020B0604020202020204" pitchFamily="34" charset="0"/>
        <a:buChar char="–"/>
        <a:defRPr sz="2300">
          <a:solidFill>
            <a:schemeClr val="tx1"/>
          </a:solidFill>
          <a:latin typeface="+mn-lt"/>
        </a:defRPr>
      </a:lvl4pPr>
      <a:lvl5pPr marL="2345690" indent="-2603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5pPr>
      <a:lvl6pPr marL="2867025" indent="-2603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6pPr>
      <a:lvl7pPr marL="3388360" indent="-2603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7pPr>
      <a:lvl8pPr marL="3909695" indent="-2603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8pPr>
      <a:lvl9pPr marL="4431030" indent="-2603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3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7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0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4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67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1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345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680" algn="l" defTabSz="104267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7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6.png"/><Relationship Id="rId2" Type="http://schemas.openxmlformats.org/officeDocument/2006/relationships/hyperlink" Target="https://vk.com/club117639268" TargetMode="External"/><Relationship Id="rId1" Type="http://schemas.openxmlformats.org/officeDocument/2006/relationships/image" Target="../media/image6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6.png"/><Relationship Id="rId1" Type="http://schemas.openxmlformats.org/officeDocument/2006/relationships/image" Target="../media/image6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1026" name="Picture 2" descr="https://www.mgpu.ru/wp-content/uploads/2018/09/dod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5175" cy="72825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73628" y="286888"/>
            <a:ext cx="54553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8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33" y="413657"/>
            <a:ext cx="1165201" cy="9348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908653" y="1295399"/>
            <a:ext cx="300445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2025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1514" y="457200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6085" y="1264578"/>
            <a:ext cx="7226300" cy="27686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4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августа 2025 года, в 15.00</a:t>
            </a:r>
            <a:endParaRPr lang="ru-RU" sz="44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90" y="794657"/>
            <a:ext cx="1165201" cy="9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1514" y="457200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7659" y="1285360"/>
            <a:ext cx="8220710" cy="3615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5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9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hangingPunct="0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avtomehpriem@bk.ru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https://vk.com/club117639268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Дополнительная  информация на сайте колледжа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90" y="794657"/>
            <a:ext cx="1165201" cy="9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1514" y="457200"/>
            <a:ext cx="11429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1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16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5673" y="1160668"/>
            <a:ext cx="9871364" cy="501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подготовки</a:t>
            </a:r>
            <a:endParaRPr lang="ru-RU" sz="4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теплоэнергетика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Машиностроения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Информатика и вычислительная техника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ехника</a:t>
            </a:r>
            <a:r>
              <a:rPr lang="en-US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наземного</a:t>
            </a:r>
            <a:r>
              <a:rPr lang="en-US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90" y="794657"/>
            <a:ext cx="1165201" cy="9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1514" y="457200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1" y="1202232"/>
            <a:ext cx="105833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 счет средств бюджета  на базе основного общего образования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0020" y="1898650"/>
            <a:ext cx="12108180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Эксплуатация и обслуживание электрического и электромеханического оборудования (по отраслям)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 машиностроения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Компьютерные системы и комплексы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Операционная деятельность в логистике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и программирование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и ремонт автотранспортных средств </a:t>
            </a:r>
            <a:r>
              <a:rPr lang="ru-RU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alt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790" y="740228"/>
            <a:ext cx="1165201" cy="9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1514" y="457200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1" y="1202232"/>
            <a:ext cx="105833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за счет средств бюджета  на базе основного общего образования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2234764"/>
            <a:ext cx="10515600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Электромонтёр по ремонту и обслуживанию электрооборудования (по отраслям)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 по обработке цифровой информации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ресурсов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lang="en-US" alt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наладчик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металлообрабатывающих</a:t>
            </a:r>
            <a:r>
              <a:rPr lang="en-US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станков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90" y="794657"/>
            <a:ext cx="1165201" cy="9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1514" y="457200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1" y="1202232"/>
            <a:ext cx="10583338" cy="1229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 основе договоров с оплатой стоимости обучения   (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кл.)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2234764"/>
            <a:ext cx="10515600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теплоэнергетика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Машиностроения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Информатика и вычислительная техника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Экономика и управление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33" y="783771"/>
            <a:ext cx="1165201" cy="9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1514" y="457200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4575" y="970915"/>
            <a:ext cx="10968990" cy="38347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 для поступления 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9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dirty="0" smtClean="0">
              <a:latin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Паспорт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Аттестат или диплом (оригинал или копия)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фотографии размером 3х4 см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право гражданина на зачисление в ОО в первоочередном порядке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47" y="696686"/>
            <a:ext cx="1165201" cy="9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1514" y="457200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6030" y="1555523"/>
            <a:ext cx="9474517" cy="353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Способы подачи документов</a:t>
            </a:r>
            <a:endParaRPr lang="ru-RU" sz="40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1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050" dirty="0" smtClean="0">
              <a:latin typeface="Arial" panose="020B0604020202020204" pitchFamily="34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предварительной электронной  записи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операторов почтовой связи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электронной форме (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портал государственных услуг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90" y="794657"/>
            <a:ext cx="1165201" cy="9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1514" y="457200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18011" y="1223014"/>
            <a:ext cx="8588375" cy="287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Сроки подачи документов</a:t>
            </a:r>
            <a:endParaRPr lang="ru-RU" sz="54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800" dirty="0" smtClean="0">
              <a:latin typeface="Arial" panose="020B0604020202020204" pitchFamily="34" charset="0"/>
            </a:endParaRP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15 июня по </a:t>
            </a: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4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августа 2025 года</a:t>
            </a:r>
            <a:endParaRPr lang="ru-RU" sz="4400" b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90" y="794657"/>
            <a:ext cx="1165201" cy="9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la\Desktop\фон 3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12195175" cy="70564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41514" y="457200"/>
            <a:ext cx="11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ГПОУ ЯО «ЯРОСЛАВСКИЙ АВТОМЕХАНИЧЕСКИЙ КОЛЛЕДЖ</a:t>
            </a:r>
            <a:r>
              <a:rPr lang="ru-RU" sz="2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</a:t>
            </a:r>
            <a:endParaRPr lang="ru-RU" sz="2000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9391" y="1306141"/>
            <a:ext cx="8281670" cy="31076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Последний день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замены копии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оригиналом документа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 образовании</a:t>
            </a: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36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4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 августа 2025 года до 12.00</a:t>
            </a:r>
            <a:endParaRPr lang="ru-RU" sz="4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2" descr="C:\Users\Пользователь\Documents\Документы рабочие\Документы лицея и колледжа\лого\Готовые\logoсини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90" y="794657"/>
            <a:ext cx="1165201" cy="93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1">
  <a:themeElements>
    <a:clrScheme name="Worldwide 3">
      <a:dk1>
        <a:srgbClr val="333333"/>
      </a:dk1>
      <a:lt1>
        <a:srgbClr val="FFFFFF"/>
      </a:lt1>
      <a:dk2>
        <a:srgbClr val="FFFFFF"/>
      </a:dk2>
      <a:lt2>
        <a:srgbClr val="B2B2B2"/>
      </a:lt2>
      <a:accent1>
        <a:srgbClr val="1C40B2"/>
      </a:accent1>
      <a:accent2>
        <a:srgbClr val="E14A21"/>
      </a:accent2>
      <a:accent3>
        <a:srgbClr val="FFFFFF"/>
      </a:accent3>
      <a:accent4>
        <a:srgbClr val="2A2A2A"/>
      </a:accent4>
      <a:accent5>
        <a:srgbClr val="ABAFD5"/>
      </a:accent5>
      <a:accent6>
        <a:srgbClr val="CC421D"/>
      </a:accent6>
      <a:hlink>
        <a:srgbClr val="3392E9"/>
      </a:hlink>
      <a:folHlink>
        <a:srgbClr val="6544CE"/>
      </a:folHlink>
    </a:clrScheme>
    <a:fontScheme name="Worldwid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Worldwide 1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D98445"/>
        </a:hlink>
        <a:folHlink>
          <a:srgbClr val="8A712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rldwide 3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1C40B2"/>
        </a:accent1>
        <a:accent2>
          <a:srgbClr val="E14A21"/>
        </a:accent2>
        <a:accent3>
          <a:srgbClr val="FFFFFF"/>
        </a:accent3>
        <a:accent4>
          <a:srgbClr val="2A2A2A"/>
        </a:accent4>
        <a:accent5>
          <a:srgbClr val="ABAFD5"/>
        </a:accent5>
        <a:accent6>
          <a:srgbClr val="CC421D"/>
        </a:accent6>
        <a:hlink>
          <a:srgbClr val="3392E9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0</TotalTime>
  <Words>2181</Words>
  <Application>WPS Presentation</Application>
  <PresentationFormat>Произвольный</PresentationFormat>
  <Paragraphs>109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Verdana</vt:lpstr>
      <vt:lpstr>Times New Roman</vt:lpstr>
      <vt:lpstr>Monotype Corsiva</vt:lpstr>
      <vt:lpstr>Calibri</vt:lpstr>
      <vt:lpstr>Microsoft YaHei</vt:lpstr>
      <vt:lpstr>Arial Unicode MS</vt:lpstr>
      <vt:lpstr>Тема Office</vt:lpstr>
      <vt:lpstr>Тема1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Гаркуша Н.С.</dc:creator>
  <cp:lastModifiedBy>vlad-</cp:lastModifiedBy>
  <cp:revision>804</cp:revision>
  <cp:lastPrinted>2018-03-21T16:12:00Z</cp:lastPrinted>
  <dcterms:created xsi:type="dcterms:W3CDTF">2017-10-02T07:24:00Z</dcterms:created>
  <dcterms:modified xsi:type="dcterms:W3CDTF">2025-02-22T21:06:38Z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D67198C17A66466EAC6A6A2A16C88253_13</vt:lpwstr>
  </property>
  <property fmtid="{D5CDD505-2E9C-101B-9397-08002B2CF9AE}" pid="3" name="KSOProductBuildVer">
    <vt:lpwstr>1049-12.2.0.19805</vt:lpwstr>
  </property>
</Properties>
</file>