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kniga.org/kaverin-veniamin-nauka-rasstavaniya?comment265601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niga.org/bek-aleksandr-volokolamskoe-shos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FF00"/>
                </a:solidFill>
              </a:rPr>
              <a:t>«Майский свет Победы»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18434" name="AutoShape 2" descr="https://images.ru.prom.st/527462634_w640_h640_brosh-iz-georgievsko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357166"/>
            <a:ext cx="6400800" cy="16002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Виртуальная книжная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выставка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09-7482593-den-pobedy-9-m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00372"/>
            <a:ext cx="6500826" cy="3632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285728"/>
            <a:ext cx="299008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a8144c7e57f1a9a8cb97a311955d880.png"/>
          <p:cNvPicPr>
            <a:picLocks noChangeAspect="1"/>
          </p:cNvPicPr>
          <p:nvPr/>
        </p:nvPicPr>
        <p:blipFill>
          <a:blip r:embed="rId3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00496" y="21429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В томе представлены произведения очерковой и публицистической литературы, написанные во время войны или вскоре после нее. Большинство из них было опубликовано в газетах и журналах, по горячим следам событий, и даются здесь без изменений. </a:t>
            </a:r>
          </a:p>
          <a:p>
            <a:endParaRPr lang="ru-RU" b="1" i="1" dirty="0" smtClean="0"/>
          </a:p>
          <a:p>
            <a:r>
              <a:rPr lang="ru-RU" b="1" i="1" dirty="0" smtClean="0"/>
              <a:t>Эти произведения были созданы непосредственно на фронте, в боевой обстановке, в редкие часы затишья, или в пору кратковременных приездов писателя в редакцию с линии огня. </a:t>
            </a:r>
          </a:p>
          <a:p>
            <a:endParaRPr lang="ru-RU" b="1" i="1" dirty="0" smtClean="0"/>
          </a:p>
          <a:p>
            <a:r>
              <a:rPr lang="ru-RU" b="1" i="1" dirty="0" smtClean="0"/>
              <a:t>Авторы рисуют психологические портреты людей армии, и, разумеется, они не прошли мимо бытописания - очерков, вобравших в себя трудное и неповторимое житье-бытье на фронте, те условия человеческого существования, какие диктует война</a:t>
            </a:r>
            <a:endParaRPr lang="ru-RU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8144c7e57f1a9a8cb97a311955d880.png"/>
          <p:cNvPicPr>
            <a:picLocks noChangeAspect="1"/>
          </p:cNvPicPr>
          <p:nvPr/>
        </p:nvPicPr>
        <p:blipFill>
          <a:blip r:embed="rId2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pic>
        <p:nvPicPr>
          <p:cNvPr id="3" name="Рисунок 2" descr="5012930393_0.jpg"/>
          <p:cNvPicPr>
            <a:picLocks noChangeAspect="1"/>
          </p:cNvPicPr>
          <p:nvPr/>
        </p:nvPicPr>
        <p:blipFill>
          <a:blip r:embed="rId3"/>
          <a:srcRect l="6406" t="2527" r="9218" b="3582"/>
          <a:stretch>
            <a:fillRect/>
          </a:stretch>
        </p:blipFill>
        <p:spPr>
          <a:xfrm>
            <a:off x="1071538" y="714356"/>
            <a:ext cx="279330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43372" y="50004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 Эта книга — правдивый рассказ о подвиге советского народа в годы Великой Отечественной войны. </a:t>
            </a:r>
          </a:p>
          <a:p>
            <a:endParaRPr lang="ru-RU" b="1" i="1" dirty="0" smtClean="0"/>
          </a:p>
          <a:p>
            <a:r>
              <a:rPr lang="ru-RU" b="1" i="1" dirty="0" smtClean="0"/>
              <a:t>О героических делах, самоотверженном труде людей, отдавших все свои силы и знания делу победы над немецко-фашистскими захватчиками, рассказывают участники и очевидцы тех исторических событий. </a:t>
            </a:r>
          </a:p>
          <a:p>
            <a:endParaRPr lang="ru-RU" b="1" i="1" dirty="0" smtClean="0"/>
          </a:p>
          <a:p>
            <a:r>
              <a:rPr lang="ru-RU" b="1" i="1" dirty="0" smtClean="0"/>
              <a:t>Авторы книги — рабочие и инженеры, секретари обкомов партии, депутаты Верховного Совета СССР, директора заводов и министры. </a:t>
            </a:r>
          </a:p>
          <a:p>
            <a:endParaRPr lang="ru-RU" b="1" i="1" dirty="0" smtClean="0"/>
          </a:p>
          <a:p>
            <a:r>
              <a:rPr lang="ru-RU" b="1" i="1" dirty="0" smtClean="0"/>
              <a:t>Герои Социалистического Труда, председатели колхозов, трактористки, конструкторы, летчики-испытатели, журналисты.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8144c7e57f1a9a8cb97a311955d880.png"/>
          <p:cNvPicPr>
            <a:picLocks noChangeAspect="1"/>
          </p:cNvPicPr>
          <p:nvPr/>
        </p:nvPicPr>
        <p:blipFill>
          <a:blip r:embed="rId2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pic>
        <p:nvPicPr>
          <p:cNvPr id="3" name="Рисунок 2" descr="5018661604_1.jpg"/>
          <p:cNvPicPr>
            <a:picLocks noChangeAspect="1"/>
          </p:cNvPicPr>
          <p:nvPr/>
        </p:nvPicPr>
        <p:blipFill>
          <a:blip r:embed="rId3">
            <a:lum bright="20000"/>
          </a:blip>
          <a:srcRect l="8593" t="7291" r="14844" b="4166"/>
          <a:stretch>
            <a:fillRect/>
          </a:stretch>
        </p:blipFill>
        <p:spPr>
          <a:xfrm>
            <a:off x="2285984" y="142852"/>
            <a:ext cx="4286280" cy="3717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3995678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Книга "Сталинградская эпопея" - сборник воспоминаний о битве Красной армии с фашистскими захватчиками на берегах Волги.</a:t>
            </a:r>
          </a:p>
          <a:p>
            <a:pPr algn="ctr"/>
            <a:r>
              <a:rPr lang="ru-RU" b="1" i="1" dirty="0" smtClean="0"/>
              <a:t>Участники, непосредственные организаторы и руководители Сталинградской битвы поставили перед собой благородную цель - рассказать о том, как готовился и осуществлялся разгром врага. </a:t>
            </a:r>
          </a:p>
          <a:p>
            <a:pPr algn="ctr"/>
            <a:r>
              <a:rPr lang="ru-RU" b="1" i="1" dirty="0" smtClean="0"/>
              <a:t>Читатель найдет в этой книге много нового о работе Ставки Верховного Главнокомандования, о героизме советских воинов и мастерстве военачальников, о партийно-политической работе, работе тыла, о событиях, связанных с действиями советских войск под Сталинградом.</a:t>
            </a:r>
            <a:endParaRPr lang="ru-RU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8144c7e57f1a9a8cb97a311955d880.png"/>
          <p:cNvPicPr>
            <a:picLocks noChangeAspect="1"/>
          </p:cNvPicPr>
          <p:nvPr/>
        </p:nvPicPr>
        <p:blipFill>
          <a:blip r:embed="rId2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pic>
        <p:nvPicPr>
          <p:cNvPr id="3" name="Рисунок 2" descr="1022649466.jpg"/>
          <p:cNvPicPr>
            <a:picLocks noChangeAspect="1"/>
          </p:cNvPicPr>
          <p:nvPr/>
        </p:nvPicPr>
        <p:blipFill>
          <a:blip r:embed="rId3" cstate="print"/>
          <a:srcRect b="10638"/>
          <a:stretch>
            <a:fillRect/>
          </a:stretch>
        </p:blipFill>
        <p:spPr>
          <a:xfrm>
            <a:off x="1285852" y="214290"/>
            <a:ext cx="2320035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3571868" y="285728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Роман известного русского писателя Юрия Бондарева "Горячий снег" – одно из высших достижений советской баталистики. Сюжет романа, необыкновенно напряженный, развертывающийся в течение одних суток, непосредственно связан со Сталинградской битвой и беспримерным героизмом выигравших ее советских воинов.</a:t>
            </a:r>
            <a:endParaRPr lang="ru-RU" b="1" i="1" dirty="0"/>
          </a:p>
        </p:txBody>
      </p:sp>
      <p:pic>
        <p:nvPicPr>
          <p:cNvPr id="6" name="Рисунок 5" descr="9bc1ab7bafd9c35ec981_400x.jpg"/>
          <p:cNvPicPr>
            <a:picLocks noChangeAspect="1"/>
          </p:cNvPicPr>
          <p:nvPr/>
        </p:nvPicPr>
        <p:blipFill>
          <a:blip r:embed="rId4"/>
          <a:srcRect l="4286" r="5714"/>
          <a:stretch>
            <a:fillRect/>
          </a:stretch>
        </p:blipFill>
        <p:spPr>
          <a:xfrm>
            <a:off x="6357950" y="3180574"/>
            <a:ext cx="2500330" cy="31535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3857628"/>
            <a:ext cx="5786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Действие романа происходит в годы Великой Отечественной войны. В центре повествования судьба военного корреспондента Вадима Незлобина, который работает в столичной газете и часто выезжает на фронт. «Наука расставания» - «роман, основанный на подлинных событиях, свидетелем и участником которых я был, - писал автор…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635795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СЛУШАЙ КНИГУ!: </a:t>
            </a:r>
            <a:r>
              <a:rPr lang="en-US" dirty="0" smtClean="0">
                <a:hlinkClick r:id="rId5"/>
              </a:rPr>
              <a:t>https://akniga.org/kaverin-veniamin-nauka-rasstavaniya?comment265601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142844" y="5857892"/>
            <a:ext cx="42859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8144c7e57f1a9a8cb97a311955d880.png"/>
          <p:cNvPicPr>
            <a:picLocks noChangeAspect="1"/>
          </p:cNvPicPr>
          <p:nvPr/>
        </p:nvPicPr>
        <p:blipFill>
          <a:blip r:embed="rId2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pic>
        <p:nvPicPr>
          <p:cNvPr id="3" name="Рисунок 2" descr="1005620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785794"/>
            <a:ext cx="2834660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785794"/>
            <a:ext cx="4857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Роман «Волоколамское шоссе» является наиболее известным и значимым произведением замечательного русского писателя-фронтовика Александра Бека. Этим романом о героических защитниках Москвы зачитывались в тылу, он был в полевых сумках бойцов на фронте. </a:t>
            </a:r>
          </a:p>
          <a:p>
            <a:endParaRPr lang="ru-RU" b="1" i="1" dirty="0" smtClean="0"/>
          </a:p>
          <a:p>
            <a:r>
              <a:rPr lang="ru-RU" b="1" i="1" dirty="0" smtClean="0"/>
              <a:t>О книге во Франции писали как о шедевре, в Италии — как о самом выдающемся в русской литературе произведении о войне, а в Финляндии ее изучали в Военной академии.</a:t>
            </a:r>
            <a:br>
              <a:rPr lang="ru-RU" b="1" i="1" dirty="0" smtClean="0"/>
            </a:br>
            <a:r>
              <a:rPr lang="ru-RU" b="1" i="1" dirty="0" smtClean="0"/>
              <a:t>Роман был переведен на 10 европейских языков, а также на арабский и иврит. 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92933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СЛУШАЙ КНИГУ!: </a:t>
            </a:r>
            <a:r>
              <a:rPr lang="en-US" dirty="0" smtClean="0">
                <a:hlinkClick r:id="rId4"/>
              </a:rPr>
              <a:t>https://akniga.org/bek-aleksandr-volokolamskoe-shosse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5572140"/>
            <a:ext cx="428596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8144c7e57f1a9a8cb97a311955d880.png"/>
          <p:cNvPicPr>
            <a:picLocks noChangeAspect="1"/>
          </p:cNvPicPr>
          <p:nvPr/>
        </p:nvPicPr>
        <p:blipFill>
          <a:blip r:embed="rId2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142976" y="571480"/>
            <a:ext cx="2923463" cy="4222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357166"/>
            <a:ext cx="4500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Дилогия Алеся Адамовича "Партизаны" - мощнейшее произведение классика советской литературы, белорусского писателя Алеся Адамовича о войне, о материнской любви и любви к Родине, о самопожертвовании и вере в победу. </a:t>
            </a:r>
          </a:p>
          <a:p>
            <a:endParaRPr lang="ru-RU" b="1" i="1" dirty="0" smtClean="0"/>
          </a:p>
          <a:p>
            <a:r>
              <a:rPr lang="ru-RU" b="1" i="1" dirty="0" smtClean="0"/>
              <a:t>Роман "Сыновья уходят в бой" - продолжение первой книги "Война под крышами". </a:t>
            </a:r>
          </a:p>
          <a:p>
            <a:r>
              <a:rPr lang="ru-RU" b="1" i="1" dirty="0" smtClean="0"/>
              <a:t>Литературный образ Анны Михайловны </a:t>
            </a:r>
            <a:r>
              <a:rPr lang="ru-RU" b="1" i="1" dirty="0" err="1" smtClean="0"/>
              <a:t>Корзун</a:t>
            </a:r>
            <a:r>
              <a:rPr lang="ru-RU" b="1" i="1" dirty="0" smtClean="0"/>
              <a:t> - одной из главных героинь дилогии - Алесь Адамович создавал, опираясь на жизненный опыт своей матери. Позже он отметил: "Если мне что и удалось в романе "Война под крышами", то это потому, что прежде эту книгу мать написала собственной жизнью". </a:t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8144c7e57f1a9a8cb97a311955d880.png"/>
          <p:cNvPicPr>
            <a:picLocks noChangeAspect="1"/>
          </p:cNvPicPr>
          <p:nvPr/>
        </p:nvPicPr>
        <p:blipFill>
          <a:blip r:embed="rId2"/>
          <a:srcRect l="33846" t="21154" r="32692" b="20000"/>
          <a:stretch>
            <a:fillRect/>
          </a:stretch>
        </p:blipFill>
        <p:spPr>
          <a:xfrm>
            <a:off x="142844" y="142852"/>
            <a:ext cx="974919" cy="1714512"/>
          </a:xfrm>
          <a:prstGeom prst="rect">
            <a:avLst/>
          </a:prstGeom>
        </p:spPr>
      </p:pic>
      <p:pic>
        <p:nvPicPr>
          <p:cNvPr id="7" name="Рисунок 6" descr="b17424-1200x800.jpg"/>
          <p:cNvPicPr>
            <a:picLocks noChangeAspect="1"/>
          </p:cNvPicPr>
          <p:nvPr/>
        </p:nvPicPr>
        <p:blipFill>
          <a:blip r:embed="rId3">
            <a:lum bright="20000"/>
          </a:blip>
          <a:srcRect l="28125" r="28906"/>
          <a:stretch>
            <a:fillRect/>
          </a:stretch>
        </p:blipFill>
        <p:spPr>
          <a:xfrm>
            <a:off x="1071538" y="357166"/>
            <a:ext cx="3070742" cy="476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7686" y="285728"/>
            <a:ext cx="45005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Со страниц этой книги говорят те, кто погиб смертью храбрых в борьбе с немецко-фашистскими захватчиками в 1941-1945 гг. </a:t>
            </a:r>
          </a:p>
          <a:p>
            <a:endParaRPr lang="ru-RU" b="1" i="1" dirty="0" smtClean="0"/>
          </a:p>
          <a:p>
            <a:r>
              <a:rPr lang="ru-RU" b="1" i="1" dirty="0" smtClean="0"/>
              <a:t>Письма и документы, представленные в сборнике, писались в последние минуты жизни - в застенках гестапо, в тюрьмах и концлагерях, во время тяжелых боев с гитлеровскими войсками. </a:t>
            </a:r>
          </a:p>
          <a:p>
            <a:endParaRPr lang="ru-RU" b="1" i="1" dirty="0" smtClean="0"/>
          </a:p>
          <a:p>
            <a:r>
              <a:rPr lang="ru-RU" b="1" i="1" dirty="0" smtClean="0"/>
              <a:t>В этих письмах звучит страстный призыв к победе над фашизмом. Патриоты завещают современникам и потомкам продолжать борьбу за светлое будущее человечества, за прочный мир между народами. </a:t>
            </a:r>
          </a:p>
          <a:p>
            <a:endParaRPr lang="ru-RU" b="1" i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297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Приглашаем  посетить выставки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библиотеке нашего колледжа!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>
            <a:lum bright="10000"/>
          </a:blip>
          <a:srcRect b="5932"/>
          <a:stretch>
            <a:fillRect/>
          </a:stretch>
        </p:blipFill>
        <p:spPr>
          <a:xfrm>
            <a:off x="214282" y="1142984"/>
            <a:ext cx="4107667" cy="5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rcRect b="6250"/>
          <a:stretch>
            <a:fillRect/>
          </a:stretch>
        </p:blipFill>
        <p:spPr>
          <a:xfrm>
            <a:off x="4643438" y="1071546"/>
            <a:ext cx="3929090" cy="5357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249</TotalTime>
  <Words>510</Words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«Майский свет Победы»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Победы</dc:title>
  <cp:lastModifiedBy>reader1</cp:lastModifiedBy>
  <cp:revision>26</cp:revision>
  <dcterms:modified xsi:type="dcterms:W3CDTF">2022-05-05T07:35:14Z</dcterms:modified>
</cp:coreProperties>
</file>