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279" r:id="rId2"/>
    <p:sldId id="278" r:id="rId3"/>
    <p:sldId id="256" r:id="rId4"/>
    <p:sldId id="263" r:id="rId5"/>
    <p:sldId id="260" r:id="rId6"/>
    <p:sldId id="270" r:id="rId7"/>
    <p:sldId id="266" r:id="rId8"/>
    <p:sldId id="268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980CB-96B2-454E-AC9A-66ED751402AE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3EC70-1AF9-4DB2-BF62-30E855171F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EC70-1AF9-4DB2-BF62-30E855171F3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9AA8F-BBAA-4F42-BB49-4A80824C9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63EA4-C2D5-4EF8-9DC8-2E43B8E88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8B8F27-AECF-494D-B919-D9769FDF9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49127A-8ECA-4041-8AF7-8516493BD3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473AB-54D5-4EE6-96D1-AF1BD5DD7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C6FA4-F6B6-4348-B531-604C32CBA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0FE9A6-A326-4594-AB78-E429399DA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2AD5A-2388-4924-9613-299FC81AD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AFB6F-7663-4824-876A-506576B35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CC78C9-B26A-44D7-B0FC-3BF868C4E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8154C-9A43-4393-8F38-5B0414D40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7D66C4-B94D-462C-9FA3-AE95B5A06A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179ACD-D686-420E-B9DB-173B5AA9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14282" y="2643182"/>
            <a:ext cx="5357850" cy="250033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Вениамин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Александрович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Каверин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(1902–1989)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kaverinven-650x650.jpg"/>
          <p:cNvPicPr>
            <a:picLocks noChangeAspect="1"/>
          </p:cNvPicPr>
          <p:nvPr/>
        </p:nvPicPr>
        <p:blipFill>
          <a:blip r:embed="rId2">
            <a:lum bright="20000"/>
          </a:blip>
          <a:srcRect l="14231" r="15384"/>
          <a:stretch>
            <a:fillRect/>
          </a:stretch>
        </p:blipFill>
        <p:spPr>
          <a:xfrm>
            <a:off x="5572132" y="1928802"/>
            <a:ext cx="3033648" cy="4310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714356"/>
            <a:ext cx="664373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120 лет со дня рождения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русского писателя 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3686172" cy="1371600"/>
          </a:xfrm>
        </p:spPr>
        <p:txBody>
          <a:bodyPr>
            <a:noAutofit/>
          </a:bodyPr>
          <a:lstStyle/>
          <a:p>
            <a:r>
              <a:rPr lang="ru-RU" sz="3200" dirty="0"/>
              <a:t>Памятник литературным героям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71934" y="642918"/>
            <a:ext cx="4686304" cy="578645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b="1" dirty="0"/>
              <a:t>В центре Пскова, на Романовой горке,  в 1995 году был поставлен памятник литературным героям романа В.А.Каверина "Два капитана". </a:t>
            </a:r>
          </a:p>
          <a:p>
            <a:pPr>
              <a:lnSpc>
                <a:spcPct val="80000"/>
              </a:lnSpc>
            </a:pPr>
            <a:r>
              <a:rPr lang="ru-RU" sz="1800" b="1" dirty="0"/>
              <a:t>Старшему капитану, Татаринову, придано явное сходство со знаменитым полярным исследователем О.Шмидтом. </a:t>
            </a:r>
          </a:p>
          <a:p>
            <a:pPr>
              <a:lnSpc>
                <a:spcPct val="80000"/>
              </a:lnSpc>
            </a:pPr>
            <a:r>
              <a:rPr lang="ru-RU" sz="1800" b="1" dirty="0"/>
              <a:t>Будто из глыбы льда выдвигается могучее лицо интеллектуала и подвижника, обрамленное могучей бородой. </a:t>
            </a:r>
          </a:p>
          <a:p>
            <a:pPr>
              <a:lnSpc>
                <a:spcPct val="80000"/>
              </a:lnSpc>
            </a:pPr>
            <a:r>
              <a:rPr lang="ru-RU" sz="1800" b="1" dirty="0"/>
              <a:t>Второй капитан - Саня Григорьев - типичный псковский паренек, только возмужавший, с открытым сердцем и горячим желанием идти до победного конца к осуществлению поставленной цели. На нем унты и шлем летчика времен Великой Отечественной войны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pic>
        <p:nvPicPr>
          <p:cNvPr id="8" name="Рисунок 7" descr="ae2cdaes-1920.jpg"/>
          <p:cNvPicPr>
            <a:picLocks noChangeAspect="1"/>
          </p:cNvPicPr>
          <p:nvPr/>
        </p:nvPicPr>
        <p:blipFill>
          <a:blip r:embed="rId2" cstate="print"/>
          <a:srcRect l="19758" t="19749" r="11117" b="5343"/>
          <a:stretch>
            <a:fillRect/>
          </a:stretch>
        </p:blipFill>
        <p:spPr>
          <a:xfrm>
            <a:off x="714348" y="1857365"/>
            <a:ext cx="2857520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471488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Из истории исчезнувших экспедиций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Старший лейтенант Георгий Яковлевич Седов, опытный моряк, возглавил первую русскую экспедицию к Северному полюсу. Созданная на народные деньги, она отплыла из Архангельска на судне «Святой Фока» и направилась к Земле Франца-Иосифа. Отсюда Седов предполагал на нартах добираться к полюсу.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0120" y="4714884"/>
            <a:ext cx="7755284" cy="105156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Из истории исчезнувших экспедиций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/>
              <a:t>Лейтенант Георгий Львович Брусилов, снарядивший экспедицию в основном на собственные средства, намеревался пройти на шхуне «Святая Анна» Северным морским путем до Берингова пролива, решая по ходу движения научные и промысловые задачи. В сентябре он прошел Югорский Шар, и больше от него сообщений не поступало.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457200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Из истории исчезнувших экспедиций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Руководитель третьей экспедиции — геолог Владимир Александрович Русанов на небольшой моторной шхуне «Геркулес» вышел на Шпицберген, где должен был исследовать угольные залежи, а затем идти к востоку для продолжения океанографических и геологических исследований. О нем также ничего не известно.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Из истории исчезнувших экспедиций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Уступая требованиям встревоженной общественности, русское правительство в январе 1914 года решает направить на поиски две хорошо снаряженные спасательные экспедиции. Выполнение этой задачи поручается Главному гидрографическому управлению морского министерства России.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85776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Из истории исчезнувших экспедиций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500042"/>
            <a:ext cx="8183880" cy="41879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Летом 1914 года Гидрографическая экспедиция под руководством капитана 2-го ранга Бориса </a:t>
            </a:r>
            <a:r>
              <a:rPr lang="ru-RU" sz="2400" dirty="0" err="1"/>
              <a:t>Вилькицкого</a:t>
            </a:r>
            <a:r>
              <a:rPr lang="ru-RU" sz="2400" dirty="0"/>
              <a:t>, поддерживая связь с министерством через сеть русских дальневосточных радиостанций, отправилась в далекое плавание, чтобы впервые в истории пройти по Северному морскому пути с востока на запад. С выходом экспедиции на просторы Северного Ледовитого океана радиосвязь с кораблями прервалась, и установить ее больше не удалось. Таким образом, к концу 1914 года ни от «</a:t>
            </a:r>
            <a:r>
              <a:rPr lang="ru-RU" sz="2400" dirty="0" err="1"/>
              <a:t>Эклипса</a:t>
            </a:r>
            <a:r>
              <a:rPr lang="ru-RU" sz="2400" dirty="0"/>
              <a:t>», ни от «Таймыра» с «</a:t>
            </a:r>
            <a:r>
              <a:rPr lang="ru-RU" sz="2400" dirty="0" err="1"/>
              <a:t>Вайгачом</a:t>
            </a:r>
            <a:r>
              <a:rPr lang="ru-RU" sz="2400" dirty="0"/>
              <a:t>» не было никаких сообщений...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19891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Из истории исчезнувших экспедиций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/>
              <a:t>Долгожданная радиограмма от «Эклипса» пришла в Петроград после Нового года — 7(20) января 1915 г. «Эклипс» передал свои координаты и сообщил, что экспедиция Вилькицкого находится в тяжелом состоянии: корабли имеют повреждения корпуса, кончается уголь, появились больные, а с началом весны есть опасность быть раздавленными льдами.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92919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Из истории исчезнувших экспедиций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/>
              <a:t>Некоторое время поиски экспедиции Брусилова в этом районе продолжались, но были безуспешны. В конце августа Коган дает в Главное гидрографическое управление радиограмму, что впереди — сплошной лед, дальнейшие поиски он считает невозможными. Это была шестнадцатая радиограмма. В сентябре 1915 года «Герта» прибыла в Архангельск и стала на бочку неподалеку от «Эклипса», незадолго до этого закончившего свою спасательную эпопею. Поиски пропавших экспедиций Брусилова и Русанова прекратились на долгие годы.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Вениамин Александрович Каверин (1902–1989)</a:t>
            </a:r>
          </a:p>
        </p:txBody>
      </p:sp>
      <p:pic>
        <p:nvPicPr>
          <p:cNvPr id="40967" name="Picture 7" descr="1914г 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989138"/>
            <a:ext cx="2986088" cy="417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43306" y="1928802"/>
            <a:ext cx="4786346" cy="21431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800" b="1" dirty="0" smtClean="0"/>
              <a:t>Вениамин Александрович  </a:t>
            </a:r>
            <a:r>
              <a:rPr lang="ru-RU" sz="1800" b="1" dirty="0"/>
              <a:t>Каверин. Родился в Пскове в семье военного музыканта, капельмейстера полка</a:t>
            </a:r>
            <a:r>
              <a:rPr lang="ru-RU" sz="1800" b="1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ru-RU" sz="1800" b="1" dirty="0"/>
          </a:p>
          <a:p>
            <a:pPr>
              <a:lnSpc>
                <a:spcPct val="90000"/>
              </a:lnSpc>
            </a:pPr>
            <a:r>
              <a:rPr lang="ru-RU" sz="1800" b="1" dirty="0"/>
              <a:t> В 1912–1918 учился в Псковской гимназии.</a:t>
            </a:r>
          </a:p>
          <a:p>
            <a:pPr>
              <a:lnSpc>
                <a:spcPct val="90000"/>
              </a:lnSpc>
            </a:pPr>
            <a:endParaRPr lang="ru-RU" sz="1800" dirty="0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142976" y="6143644"/>
            <a:ext cx="220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В.Каверину 12 лет.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643306" y="4214818"/>
            <a:ext cx="4643470" cy="171451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Настоящее имя В.А. Каверина – Вениамин Александрович Зильбер.</a:t>
            </a: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Псевдоним «Каверин» взят в честь гусара, приятеля молодого Пушкина (выведенного им под собственной фамилией в «Евгении Онегине».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aver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1537" r="-478" b="4543"/>
          <a:stretch>
            <a:fillRect/>
          </a:stretch>
        </p:blipFill>
        <p:spPr>
          <a:xfrm>
            <a:off x="785786" y="1071546"/>
            <a:ext cx="3671887" cy="446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6" y="1142984"/>
            <a:ext cx="4330700" cy="48958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b="1" dirty="0"/>
              <a:t>В 1919 г. приехал в Москву, окончил среднюю школу и поступил на историко-филологический факультет Московского университета , продолжил образование на философском факультете Петроградского университета, одновременно обучаясь на арабском отделении Института Восточных языков.</a:t>
            </a:r>
          </a:p>
          <a:p>
            <a:pPr>
              <a:lnSpc>
                <a:spcPct val="80000"/>
              </a:lnSpc>
            </a:pPr>
            <a:r>
              <a:rPr lang="ru-RU" sz="1800" b="1" dirty="0"/>
              <a:t>В начале творческого пути увлекался сочинением стихов.</a:t>
            </a:r>
          </a:p>
          <a:p>
            <a:pPr>
              <a:lnSpc>
                <a:spcPct val="80000"/>
              </a:lnSpc>
            </a:pPr>
            <a:r>
              <a:rPr lang="ru-RU" sz="1800" b="1" dirty="0"/>
              <a:t> Работал в библиотеке московского военного округа, в художественном подотделе Московского совета.</a:t>
            </a:r>
          </a:p>
          <a:p>
            <a:pPr>
              <a:lnSpc>
                <a:spcPct val="80000"/>
              </a:lnSpc>
            </a:pPr>
            <a:r>
              <a:rPr lang="ru-RU" sz="1800" b="1" dirty="0"/>
              <a:t> В 1929 году защитил диссертацию «Барон </a:t>
            </a:r>
            <a:r>
              <a:rPr lang="ru-RU" sz="1800" b="1" dirty="0" err="1"/>
              <a:t>Брамбеус</a:t>
            </a:r>
            <a:r>
              <a:rPr lang="ru-RU" sz="1800" b="1" dirty="0"/>
              <a:t>. История Осипа </a:t>
            </a:r>
            <a:r>
              <a:rPr lang="ru-RU" sz="1800" b="1" dirty="0" err="1"/>
              <a:t>Сенковского</a:t>
            </a:r>
            <a:r>
              <a:rPr lang="ru-RU" sz="1800" b="1" dirty="0"/>
              <a:t>».</a:t>
            </a:r>
          </a:p>
          <a:p>
            <a:pPr>
              <a:lnSpc>
                <a:spcPct val="80000"/>
              </a:lnSpc>
            </a:pPr>
            <a:endParaRPr lang="ru-RU" sz="1800" b="1" dirty="0"/>
          </a:p>
          <a:p>
            <a:pPr>
              <a:lnSpc>
                <a:spcPct val="80000"/>
              </a:lnSpc>
            </a:pP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928670"/>
            <a:ext cx="3182937" cy="4471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6248" y="714356"/>
            <a:ext cx="4038600" cy="5805487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endParaRPr lang="ru-RU" sz="1400" b="1" dirty="0"/>
          </a:p>
          <a:p>
            <a:pPr>
              <a:lnSpc>
                <a:spcPct val="80000"/>
              </a:lnSpc>
            </a:pPr>
            <a:r>
              <a:rPr lang="ru-RU" sz="1800" b="1" dirty="0"/>
              <a:t>Первый рассказ «Хроника города Лейпцига за 18… год» опубликовал в 1922 г.  В начале 20-х годов входил в литературную группу «</a:t>
            </a:r>
            <a:r>
              <a:rPr lang="ru-RU" sz="1800" b="1" dirty="0" err="1"/>
              <a:t>Серапионовы</a:t>
            </a:r>
            <a:r>
              <a:rPr lang="ru-RU" sz="1800" b="1" dirty="0"/>
              <a:t> братья». </a:t>
            </a:r>
          </a:p>
          <a:p>
            <a:pPr>
              <a:lnSpc>
                <a:spcPct val="80000"/>
              </a:lnSpc>
            </a:pPr>
            <a:r>
              <a:rPr lang="ru-RU" sz="1800" b="1" dirty="0"/>
              <a:t>Ранние рассказы писал на фантастические сюжеты.</a:t>
            </a:r>
          </a:p>
          <a:p>
            <a:pPr>
              <a:lnSpc>
                <a:spcPct val="80000"/>
              </a:lnSpc>
            </a:pPr>
            <a:r>
              <a:rPr lang="ru-RU" sz="1800" b="1" dirty="0"/>
              <a:t>Обращение к реальной жизни отразилось в романе «Девять десятых судьбы» (1926) и др. </a:t>
            </a:r>
          </a:p>
          <a:p>
            <a:pPr>
              <a:lnSpc>
                <a:spcPct val="80000"/>
              </a:lnSpc>
            </a:pPr>
            <a:r>
              <a:rPr lang="ru-RU" sz="1800" b="1" dirty="0"/>
              <a:t>Роман «Исполнение желаний» (1936) и роман-трилогия «Открытая книга» (1956) посвящены изображению творческого труда, научным исканиям советской интеллигенции.</a:t>
            </a:r>
          </a:p>
          <a:p>
            <a:pPr>
              <a:lnSpc>
                <a:spcPct val="80000"/>
              </a:lnSpc>
            </a:pPr>
            <a:r>
              <a:rPr lang="ru-RU" sz="1800" b="1" dirty="0"/>
              <a:t> Наибольшую известность приобрел роман «Два капитана», который,  как и роман «Открытая книга», был экранизирован.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Роман «Два капитана</a:t>
            </a:r>
            <a:r>
              <a:rPr lang="ru-RU" sz="4000" dirty="0" smtClean="0"/>
              <a:t>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1936-1944</a:t>
            </a:r>
          </a:p>
        </p:txBody>
      </p:sp>
      <p:pic>
        <p:nvPicPr>
          <p:cNvPr id="10247" name="Picture 7" descr="Книг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2463" y="1844675"/>
            <a:ext cx="3343275" cy="4679950"/>
          </a:xfrm>
          <a:noFill/>
          <a:ln/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71934" y="2000240"/>
            <a:ext cx="447199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   Это </a:t>
            </a:r>
            <a:r>
              <a:rPr lang="ru-RU" sz="2000" b="1" dirty="0"/>
              <a:t>самое известное произведение Каверина.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  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/>
              <a:t>   Роман </a:t>
            </a:r>
            <a:r>
              <a:rPr lang="ru-RU" sz="2000" b="1" dirty="0"/>
              <a:t>отмечен динамичностью сюжета, максималистски-четким противопоставлением характеров, неподдельным романтическим пафосом, ничего общего не имеющим с советской идеологической риторикой.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Роман «Два капитана</a:t>
            </a:r>
            <a:r>
              <a:rPr lang="ru-RU" sz="4000" dirty="0" smtClean="0"/>
              <a:t>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1936-1944</a:t>
            </a:r>
          </a:p>
        </p:txBody>
      </p:sp>
      <p:pic>
        <p:nvPicPr>
          <p:cNvPr id="30726" name="Picture 6" descr="Книга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916113"/>
            <a:ext cx="3206750" cy="4681537"/>
          </a:xfrm>
          <a:noFill/>
          <a:ln/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57620" y="2214554"/>
            <a:ext cx="4686304" cy="4114800"/>
          </a:xfrm>
        </p:spPr>
        <p:txBody>
          <a:bodyPr>
            <a:normAutofit/>
          </a:bodyPr>
          <a:lstStyle/>
          <a:p>
            <a:r>
              <a:rPr lang="ru-RU" sz="2400" b="1" dirty="0"/>
              <a:t>Знаменитая формула «Бороться и искать, найти и не сдаваться» восходит к стиху А.Теннисона, ставшему девизом английского исследователя Антарктиды Р.Скотта. </a:t>
            </a:r>
          </a:p>
          <a:p>
            <a:endParaRPr lang="ru-RU" sz="2400" b="1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075612" cy="1371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Роман «Два капитана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1936-1944</a:t>
            </a:r>
          </a:p>
        </p:txBody>
      </p:sp>
      <p:pic>
        <p:nvPicPr>
          <p:cNvPr id="21509" name="Picture 5" descr="В музее романа 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3952875" cy="347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41438"/>
            <a:ext cx="4038600" cy="51117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b="1" dirty="0"/>
              <a:t>В романе Вениамина Каверина  перед нами проходят истории двух главных героев – Сани Григорьева и капитана Татаринова.</a:t>
            </a:r>
          </a:p>
          <a:p>
            <a:pPr>
              <a:lnSpc>
                <a:spcPct val="80000"/>
              </a:lnSpc>
            </a:pPr>
            <a:r>
              <a:rPr lang="ru-RU" sz="1800" b="1" dirty="0"/>
              <a:t> Вся жизнь Саньки связана с подвигом отважного капитана, с детства равняется он на отважного исследователя Севера и, став взрослым, находит экспедицию</a:t>
            </a:r>
            <a:br>
              <a:rPr lang="ru-RU" sz="1800" b="1" dirty="0"/>
            </a:br>
            <a:r>
              <a:rPr lang="ru-RU" sz="1800" b="1" dirty="0"/>
              <a:t>«Св.Марии», выполняя свой долг перед памятью Ивана Львовича Татаринова, которого все персонажи романа считают героем, потому что он был бесстрашным человеком, боролся со смертью и несмотря ни на что добился своей цели.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55650" y="5661025"/>
            <a:ext cx="352901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В музее романа</a:t>
            </a:r>
          </a:p>
          <a:p>
            <a:pPr algn="ctr"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«Два Капитана»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8636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Прототип капитана Татаринова</a:t>
            </a:r>
          </a:p>
        </p:txBody>
      </p:sp>
      <p:pic>
        <p:nvPicPr>
          <p:cNvPr id="26631" name="Picture 7" descr="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908050"/>
            <a:ext cx="2387600" cy="2679700"/>
          </a:xfrm>
          <a:noFill/>
          <a:ln/>
        </p:spPr>
      </p:pic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28670"/>
            <a:ext cx="4038600" cy="571503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b="1" dirty="0"/>
              <a:t>Каверин не просто придумал героя своего произведения капитана</a:t>
            </a:r>
            <a:br>
              <a:rPr lang="ru-RU" sz="1800" b="1" dirty="0"/>
            </a:br>
            <a:r>
              <a:rPr lang="ru-RU" sz="1800" b="1" dirty="0"/>
              <a:t>Татаринова.</a:t>
            </a:r>
          </a:p>
          <a:p>
            <a:pPr>
              <a:lnSpc>
                <a:spcPct val="80000"/>
              </a:lnSpc>
            </a:pPr>
            <a:r>
              <a:rPr lang="ru-RU" sz="1800" b="1" dirty="0"/>
              <a:t> Он воспользовался историей отважных завоевателей Крайнего</a:t>
            </a:r>
            <a:br>
              <a:rPr lang="ru-RU" sz="1800" b="1" dirty="0"/>
            </a:br>
            <a:r>
              <a:rPr lang="ru-RU" sz="1800" b="1" dirty="0"/>
              <a:t>Севера.</a:t>
            </a:r>
          </a:p>
          <a:p>
            <a:pPr>
              <a:lnSpc>
                <a:spcPct val="80000"/>
              </a:lnSpc>
            </a:pPr>
            <a:r>
              <a:rPr lang="ru-RU" sz="1800" b="1" dirty="0"/>
              <a:t> Одним из них был Седов. 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/>
              <a:t>Другим – Брусилов</a:t>
            </a:r>
            <a:r>
              <a:rPr lang="ru-RU" sz="1800" b="1" dirty="0" smtClean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smtClean="0"/>
              <a:t>    Дрейф </a:t>
            </a:r>
            <a:r>
              <a:rPr lang="ru-RU" sz="1800" b="1" dirty="0"/>
              <a:t>«Святой </a:t>
            </a:r>
            <a:r>
              <a:rPr lang="ru-RU" sz="1800" b="1" dirty="0" smtClean="0"/>
              <a:t>Марии» В.Каверина </a:t>
            </a:r>
            <a:r>
              <a:rPr lang="ru-RU" sz="1800" b="1" dirty="0"/>
              <a:t>совершенно точно повторяет дрейф Брусиловской «Святой Анны». А дневник штурмана Климова полностью основан на дневнике штурмана «Святой Анны» </a:t>
            </a:r>
            <a:r>
              <a:rPr lang="ru-RU" sz="1800" b="1" dirty="0" err="1"/>
              <a:t>Альбанова</a:t>
            </a:r>
            <a:r>
              <a:rPr lang="ru-RU" sz="1800" b="1" dirty="0"/>
              <a:t> – одного из двух оставшихся в живых участников этой трагической экспедиции.</a:t>
            </a:r>
          </a:p>
        </p:txBody>
      </p:sp>
      <p:pic>
        <p:nvPicPr>
          <p:cNvPr id="26633" name="Picture 9" descr="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284538"/>
            <a:ext cx="1944687" cy="2881312"/>
          </a:xfrm>
          <a:prstGeom prst="rect">
            <a:avLst/>
          </a:prstGeom>
          <a:noFill/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68313" y="393382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Г.Я.Седов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68538" y="623728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Г.Л.Брусилов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4186238" cy="1371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/>
              <a:t>Прототип капитана Татаринова</a:t>
            </a:r>
          </a:p>
        </p:txBody>
      </p:sp>
      <p:pic>
        <p:nvPicPr>
          <p:cNvPr id="17414" name="Picture 6" descr="rusano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349500"/>
            <a:ext cx="1768475" cy="2520950"/>
          </a:xfrm>
          <a:noFill/>
          <a:ln/>
        </p:spPr>
      </p:pic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549275"/>
            <a:ext cx="5051425" cy="60483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b="1"/>
              <a:t>Также В. Каверин говорил, что прототипом капитана Татаринова стал  полярный исследователь Владимир Александрович Русанов. Он родился в Орле, там есть его музей.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>
              <a:lnSpc>
                <a:spcPct val="80000"/>
              </a:lnSpc>
            </a:pPr>
            <a:r>
              <a:rPr lang="ru-RU" sz="1800" b="1"/>
              <a:t> С 1907 г. Русанов исследовал Новую Землю. После его экспедиций Новая Земля полностью перешла под юрисдикцию Росссии, Северный морской путь стал реальностью.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>
              <a:lnSpc>
                <a:spcPct val="80000"/>
              </a:lnSpc>
            </a:pPr>
            <a:r>
              <a:rPr lang="ru-RU" sz="1800" b="1"/>
              <a:t> В 1912 г. Русанов отправляется в экспедицию на Шпицберген. На «Геркулесе» - 14 человек команды и невеста Владимира Александровича, французская подданная Жюльетта Жан. Из этого путешествия ученый уже не вернулся. Спустя годы в Карском море находили следы корабля и членов его экипажа, но никаких следов Русанова и его невесты не обнаружено до сих пор.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/>
            </a:r>
            <a:br>
              <a:rPr lang="ru-RU" sz="1800" b="1"/>
            </a:br>
            <a:r>
              <a:rPr lang="ru-RU" sz="1800" b="1"/>
              <a:t>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71550" y="5507038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В.А.Русанов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151</TotalTime>
  <Words>1034</Words>
  <Application>Microsoft Office PowerPoint</Application>
  <PresentationFormat>Экран (4:3)</PresentationFormat>
  <Paragraphs>76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Аспект</vt:lpstr>
      <vt:lpstr>Слайд 1</vt:lpstr>
      <vt:lpstr>Вениамин Александрович Каверин (1902–1989)</vt:lpstr>
      <vt:lpstr>Слайд 3</vt:lpstr>
      <vt:lpstr>Слайд 4</vt:lpstr>
      <vt:lpstr>Роман «Два капитана»  1936-1944</vt:lpstr>
      <vt:lpstr>Роман «Два капитана»  1936-1944</vt:lpstr>
      <vt:lpstr>Роман «Два капитана»  1936-1944</vt:lpstr>
      <vt:lpstr>Прототип капитана Татаринова</vt:lpstr>
      <vt:lpstr>Прототип капитана Татаринова</vt:lpstr>
      <vt:lpstr>Памятник литературным героям</vt:lpstr>
      <vt:lpstr>Из истории исчезнувших экспедиций</vt:lpstr>
      <vt:lpstr>Из истории исчезнувших экспедиций</vt:lpstr>
      <vt:lpstr>Из истории исчезнувших экспедиций</vt:lpstr>
      <vt:lpstr>Из истории исчезнувших экспедиций</vt:lpstr>
      <vt:lpstr>Из истории исчезнувших экспедиций</vt:lpstr>
      <vt:lpstr>Из истории исчезнувших экспедиций</vt:lpstr>
      <vt:lpstr>Из истории исчезнувших экспедиций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Вениамин Александрович Каверин</dc:title>
  <dc:creator>Lena</dc:creator>
  <cp:lastModifiedBy>reader2</cp:lastModifiedBy>
  <cp:revision>13</cp:revision>
  <dcterms:created xsi:type="dcterms:W3CDTF">2008-01-09T13:30:06Z</dcterms:created>
  <dcterms:modified xsi:type="dcterms:W3CDTF">2022-04-28T09:14:44Z</dcterms:modified>
</cp:coreProperties>
</file>